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modernComment_162_1A363AFD.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modernComment_151_6F8B541F.xml" ContentType="application/vnd.ms-powerpoint.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5"/>
  </p:sldMasterIdLst>
  <p:notesMasterIdLst>
    <p:notesMasterId r:id="rId21"/>
  </p:notesMasterIdLst>
  <p:sldIdLst>
    <p:sldId id="313" r:id="rId6"/>
    <p:sldId id="264" r:id="rId7"/>
    <p:sldId id="300" r:id="rId8"/>
    <p:sldId id="362" r:id="rId9"/>
    <p:sldId id="314" r:id="rId10"/>
    <p:sldId id="352" r:id="rId11"/>
    <p:sldId id="350" r:id="rId12"/>
    <p:sldId id="354" r:id="rId13"/>
    <p:sldId id="349" r:id="rId14"/>
    <p:sldId id="328" r:id="rId15"/>
    <p:sldId id="357" r:id="rId16"/>
    <p:sldId id="337" r:id="rId17"/>
    <p:sldId id="361" r:id="rId18"/>
    <p:sldId id="268" r:id="rId19"/>
    <p:sldId id="334" r:id="rId20"/>
  </p:sldIdLst>
  <p:sldSz cx="12192000" cy="6858000"/>
  <p:notesSz cx="6858000" cy="9144000"/>
  <p:embeddedFontLst>
    <p:embeddedFont>
      <p:font typeface="Montserrat" panose="00000500000000000000" pitchFamily="2" charset="0"/>
      <p:regular r:id="rId22"/>
      <p:bold r:id="rId23"/>
      <p:italic r:id="rId24"/>
      <p:boldItalic r:id="rId25"/>
    </p:embeddedFont>
    <p:embeddedFont>
      <p:font typeface="Montserrat ExtraBold" panose="00000900000000000000" pitchFamily="2" charset="0"/>
      <p:bold r:id="rId26"/>
      <p:italic r:id="rId27"/>
      <p:boldItalic r:id="rId2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C59E511-4560-81C8-DA18-71B10B2BDC30}" name="Natalie Mauchline" initials="NM" userId="S::nmauchline@electoralcommission.org.uk::56878e1b-c8a6-40c5-9607-25466fb7d9e4" providerId="AD"/>
  <p188:author id="{AD599016-E291-16CD-F184-32B8BDFB7AD5}" name="Judy Edwards" initials="JE" userId="S::jedwards@electoralcommission.org.uk::97ec32ec-1920-4447-8ec7-1835dc49ef49" providerId="AD"/>
  <p188:author id="{3461DE20-968F-0E46-404F-940468F7CD7C}" name="Billie Dunne" initials="BD" userId="S::bdunne@electoralcommission.org.uk::3844182d-c2e7-419d-8d32-c40b23cdb852" providerId="AD"/>
  <p188:author id="{C8BF9928-B998-A525-507A-C83B6153F6B6}" name="Sarah Barker" initials="SB" userId="S::sbarker@electoralcommission.org.uk::0f2330d9-141e-4cf7-a7a2-784b278b1dec" providerId="AD"/>
  <p188:author id="{1885B139-15BC-551F-4DAD-16280B3F586B}" name="Lauren Valentine" initials="LV" userId="S::lvalentine@electoralcommission.org.uk::beef5a57-e985-43f7-be51-e6e522a875b7" providerId="AD"/>
  <p188:author id="{6D13D0B8-FECF-8E51-FD93-752E9FFA8549}" name="Lauren Valentine" initials="LV" userId="S::LValentine@electoralcommission.org.uk::beef5a57-e985-43f7-be51-e6e522a875b7" providerId="AD"/>
  <p188:author id="{6DC000E1-9B4F-86C5-2F1D-20A75BFD24CC}" name="Ella Griffiths-Downing" initials="ED" userId="S::EGriffiths-Downing@electoralcommission.org.uk::33ffaaba-aa99-4d0a-8d15-81ef0440cc8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E6BD"/>
    <a:srgbClr val="FFFFFF"/>
    <a:srgbClr val="00E7BD"/>
    <a:srgbClr val="FF8BFF"/>
    <a:srgbClr val="3C3C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0AC939-8565-EDDF-DDED-D808AB3A50F5}" v="2" dt="2025-09-24T09:42:53.049"/>
    <p1510:client id="{7ACE58CD-2C49-6773-D9E0-C5897C6C43C6}" v="1" dt="2025-09-26T07:49:26.504"/>
    <p1510:client id="{980A816F-C965-470E-A34C-CF95FCCEA04E}" v="1" dt="2025-09-26T07:45:34.928"/>
    <p1510:client id="{A91740A2-CF37-7AC3-DB95-F02467972277}" v="2" dt="2025-09-25T16:00:59.694"/>
    <p1510:client id="{AC9919D4-4F75-C0A7-2EF9-A58C16A21AD4}" v="22" dt="2025-09-25T16:14:59.6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4.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3.fntdata"/><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dy Edwards" userId="S::jedwards@electoralcommission.org.uk::97ec32ec-1920-4447-8ec7-1835dc49ef49" providerId="AD" clId="Web-{AC9919D4-4F75-C0A7-2EF9-A58C16A21AD4}"/>
    <pc:docChg chg="modSld sldOrd">
      <pc:chgData name="Judy Edwards" userId="S::jedwards@electoralcommission.org.uk::97ec32ec-1920-4447-8ec7-1835dc49ef49" providerId="AD" clId="Web-{AC9919D4-4F75-C0A7-2EF9-A58C16A21AD4}" dt="2025-09-25T16:13:00.747" v="177"/>
      <pc:docMkLst>
        <pc:docMk/>
      </pc:docMkLst>
      <pc:sldChg chg="ord modNotes">
        <pc:chgData name="Judy Edwards" userId="S::jedwards@electoralcommission.org.uk::97ec32ec-1920-4447-8ec7-1835dc49ef49" providerId="AD" clId="Web-{AC9919D4-4F75-C0A7-2EF9-A58C16A21AD4}" dt="2025-09-25T16:11:05.041" v="59"/>
        <pc:sldMkLst>
          <pc:docMk/>
          <pc:sldMk cId="3417594035" sldId="268"/>
        </pc:sldMkLst>
      </pc:sldChg>
      <pc:sldChg chg="modSp">
        <pc:chgData name="Judy Edwards" userId="S::jedwards@electoralcommission.org.uk::97ec32ec-1920-4447-8ec7-1835dc49ef49" providerId="AD" clId="Web-{AC9919D4-4F75-C0A7-2EF9-A58C16A21AD4}" dt="2025-09-25T16:05:10.087" v="14" actId="1076"/>
        <pc:sldMkLst>
          <pc:docMk/>
          <pc:sldMk cId="3664255071" sldId="313"/>
        </pc:sldMkLst>
        <pc:spChg chg="mod">
          <ac:chgData name="Judy Edwards" userId="S::jedwards@electoralcommission.org.uk::97ec32ec-1920-4447-8ec7-1835dc49ef49" providerId="AD" clId="Web-{AC9919D4-4F75-C0A7-2EF9-A58C16A21AD4}" dt="2025-09-25T16:05:10.087" v="14" actId="1076"/>
          <ac:spMkLst>
            <pc:docMk/>
            <pc:sldMk cId="3664255071" sldId="313"/>
            <ac:spMk id="8" creationId="{00000000-0000-0000-0000-000000000000}"/>
          </ac:spMkLst>
        </pc:spChg>
      </pc:sldChg>
      <pc:sldChg chg="modNotes">
        <pc:chgData name="Judy Edwards" userId="S::jedwards@electoralcommission.org.uk::97ec32ec-1920-4447-8ec7-1835dc49ef49" providerId="AD" clId="Web-{AC9919D4-4F75-C0A7-2EF9-A58C16A21AD4}" dt="2025-09-25T16:13:00.747" v="177"/>
        <pc:sldMkLst>
          <pc:docMk/>
          <pc:sldMk cId="1871402015" sldId="337"/>
        </pc:sldMkLst>
      </pc:sldChg>
      <pc:sldChg chg="ord modNotes">
        <pc:chgData name="Judy Edwards" userId="S::jedwards@electoralcommission.org.uk::97ec32ec-1920-4447-8ec7-1835dc49ef49" providerId="AD" clId="Web-{AC9919D4-4F75-C0A7-2EF9-A58C16A21AD4}" dt="2025-09-25T16:12:00.511" v="113"/>
        <pc:sldMkLst>
          <pc:docMk/>
          <pc:sldMk cId="3780825796" sldId="361"/>
        </pc:sldMkLst>
      </pc:sldChg>
    </pc:docChg>
  </pc:docChgLst>
  <pc:docChgLst>
    <pc:chgData name="Billie Dunne" userId="S::bdunne@electoralcommission.org.uk::3844182d-c2e7-419d-8d32-c40b23cdb852" providerId="AD" clId="Web-{6283A70C-1FA2-0A24-C754-444D834CED4D}"/>
    <pc:docChg chg="modSld">
      <pc:chgData name="Billie Dunne" userId="S::bdunne@electoralcommission.org.uk::3844182d-c2e7-419d-8d32-c40b23cdb852" providerId="AD" clId="Web-{6283A70C-1FA2-0A24-C754-444D834CED4D}" dt="2025-09-23T19:44:38.486" v="0"/>
      <pc:docMkLst>
        <pc:docMk/>
      </pc:docMkLst>
      <pc:sldChg chg="delSp">
        <pc:chgData name="Billie Dunne" userId="S::bdunne@electoralcommission.org.uk::3844182d-c2e7-419d-8d32-c40b23cdb852" providerId="AD" clId="Web-{6283A70C-1FA2-0A24-C754-444D834CED4D}" dt="2025-09-23T19:44:38.486" v="0"/>
        <pc:sldMkLst>
          <pc:docMk/>
          <pc:sldMk cId="1871402015" sldId="337"/>
        </pc:sldMkLst>
      </pc:sldChg>
    </pc:docChg>
  </pc:docChgLst>
  <pc:docChgLst>
    <pc:chgData name="Judy Edwards" userId="S::jedwards@electoralcommission.org.uk::97ec32ec-1920-4447-8ec7-1835dc49ef49" providerId="AD" clId="Web-{980A816F-C965-470E-A34C-CF95FCCEA04E}"/>
    <pc:docChg chg="modSld">
      <pc:chgData name="Judy Edwards" userId="S::jedwards@electoralcommission.org.uk::97ec32ec-1920-4447-8ec7-1835dc49ef49" providerId="AD" clId="Web-{980A816F-C965-470E-A34C-CF95FCCEA04E}" dt="2025-09-26T07:45:34.928" v="0" actId="14100"/>
      <pc:docMkLst>
        <pc:docMk/>
      </pc:docMkLst>
      <pc:sldChg chg="modSp">
        <pc:chgData name="Judy Edwards" userId="S::jedwards@electoralcommission.org.uk::97ec32ec-1920-4447-8ec7-1835dc49ef49" providerId="AD" clId="Web-{980A816F-C965-470E-A34C-CF95FCCEA04E}" dt="2025-09-26T07:45:34.928" v="0" actId="14100"/>
        <pc:sldMkLst>
          <pc:docMk/>
          <pc:sldMk cId="1871402015" sldId="337"/>
        </pc:sldMkLst>
        <pc:spChg chg="mod">
          <ac:chgData name="Judy Edwards" userId="S::jedwards@electoralcommission.org.uk::97ec32ec-1920-4447-8ec7-1835dc49ef49" providerId="AD" clId="Web-{980A816F-C965-470E-A34C-CF95FCCEA04E}" dt="2025-09-26T07:45:34.928" v="0" actId="14100"/>
          <ac:spMkLst>
            <pc:docMk/>
            <pc:sldMk cId="1871402015" sldId="337"/>
            <ac:spMk id="5" creationId="{D1B86DB2-1A70-3745-8847-72D8F104E89F}"/>
          </ac:spMkLst>
        </pc:spChg>
      </pc:sldChg>
    </pc:docChg>
  </pc:docChgLst>
  <pc:docChgLst>
    <pc:chgData name="Judy Edwards" userId="S::jedwards@electoralcommission.org.uk::97ec32ec-1920-4447-8ec7-1835dc49ef49" providerId="AD" clId="Web-{650AC939-8565-EDDF-DDED-D808AB3A50F5}"/>
    <pc:docChg chg="addSld delSld">
      <pc:chgData name="Judy Edwards" userId="S::jedwards@electoralcommission.org.uk::97ec32ec-1920-4447-8ec7-1835dc49ef49" providerId="AD" clId="Web-{650AC939-8565-EDDF-DDED-D808AB3A50F5}" dt="2025-09-24T09:42:53.049" v="1"/>
      <pc:docMkLst>
        <pc:docMk/>
      </pc:docMkLst>
      <pc:sldChg chg="add">
        <pc:chgData name="Judy Edwards" userId="S::jedwards@electoralcommission.org.uk::97ec32ec-1920-4447-8ec7-1835dc49ef49" providerId="AD" clId="Web-{650AC939-8565-EDDF-DDED-D808AB3A50F5}" dt="2025-09-24T09:42:51.143" v="0"/>
        <pc:sldMkLst>
          <pc:docMk/>
          <pc:sldMk cId="2302968243" sldId="362"/>
        </pc:sldMkLst>
      </pc:sldChg>
    </pc:docChg>
  </pc:docChgLst>
  <pc:docChgLst>
    <pc:chgData name="Judy Edwards" userId="S::jedwards@electoralcommission.org.uk::97ec32ec-1920-4447-8ec7-1835dc49ef49" providerId="AD" clId="Web-{92512FAB-7174-251C-3089-21088142EF19}"/>
    <pc:docChg chg="addSld delSld modSld sldOrd">
      <pc:chgData name="Judy Edwards" userId="S::jedwards@electoralcommission.org.uk::97ec32ec-1920-4447-8ec7-1835dc49ef49" providerId="AD" clId="Web-{92512FAB-7174-251C-3089-21088142EF19}" dt="2025-09-17T14:53:07.582" v="120"/>
      <pc:docMkLst>
        <pc:docMk/>
      </pc:docMkLst>
      <pc:sldChg chg="modNotes">
        <pc:chgData name="Judy Edwards" userId="S::jedwards@electoralcommission.org.uk::97ec32ec-1920-4447-8ec7-1835dc49ef49" providerId="AD" clId="Web-{92512FAB-7174-251C-3089-21088142EF19}" dt="2025-09-17T14:44:02.861" v="115"/>
        <pc:sldMkLst>
          <pc:docMk/>
          <pc:sldMk cId="3417594035" sldId="268"/>
        </pc:sldMkLst>
      </pc:sldChg>
      <pc:sldChg chg="modNotes">
        <pc:chgData name="Judy Edwards" userId="S::jedwards@electoralcommission.org.uk::97ec32ec-1920-4447-8ec7-1835dc49ef49" providerId="AD" clId="Web-{92512FAB-7174-251C-3089-21088142EF19}" dt="2025-09-17T13:56:42.374" v="16"/>
        <pc:sldMkLst>
          <pc:docMk/>
          <pc:sldMk cId="1131205032" sldId="300"/>
        </pc:sldMkLst>
      </pc:sldChg>
      <pc:sldChg chg="modNotes">
        <pc:chgData name="Judy Edwards" userId="S::jedwards@electoralcommission.org.uk::97ec32ec-1920-4447-8ec7-1835dc49ef49" providerId="AD" clId="Web-{92512FAB-7174-251C-3089-21088142EF19}" dt="2025-09-17T14:53:07.582" v="120"/>
        <pc:sldMkLst>
          <pc:docMk/>
          <pc:sldMk cId="3525245102" sldId="334"/>
        </pc:sldMkLst>
      </pc:sldChg>
      <pc:sldChg chg="modNotes">
        <pc:chgData name="Judy Edwards" userId="S::jedwards@electoralcommission.org.uk::97ec32ec-1920-4447-8ec7-1835dc49ef49" providerId="AD" clId="Web-{92512FAB-7174-251C-3089-21088142EF19}" dt="2025-09-17T14:40:05.395" v="78"/>
        <pc:sldMkLst>
          <pc:docMk/>
          <pc:sldMk cId="3506099968" sldId="352"/>
        </pc:sldMkLst>
      </pc:sldChg>
      <pc:sldChg chg="add">
        <pc:chgData name="Judy Edwards" userId="S::jedwards@electoralcommission.org.uk::97ec32ec-1920-4447-8ec7-1835dc49ef49" providerId="AD" clId="Web-{92512FAB-7174-251C-3089-21088142EF19}" dt="2025-09-17T14:48:30.423" v="116"/>
        <pc:sldMkLst>
          <pc:docMk/>
          <pc:sldMk cId="439761661" sldId="354"/>
        </pc:sldMkLst>
      </pc:sldChg>
      <pc:sldChg chg="add">
        <pc:chgData name="Judy Edwards" userId="S::jedwards@electoralcommission.org.uk::97ec32ec-1920-4447-8ec7-1835dc49ef49" providerId="AD" clId="Web-{92512FAB-7174-251C-3089-21088142EF19}" dt="2025-09-17T14:41:52.214" v="79"/>
        <pc:sldMkLst>
          <pc:docMk/>
          <pc:sldMk cId="3780825796" sldId="361"/>
        </pc:sldMkLst>
      </pc:sldChg>
    </pc:docChg>
  </pc:docChgLst>
  <pc:docChgLst>
    <pc:chgData name="Judy Edwards" userId="S::jedwards@electoralcommission.org.uk::97ec32ec-1920-4447-8ec7-1835dc49ef49" providerId="AD" clId="Web-{5395455A-DC3B-66A9-F9D1-2548C7BB2B79}"/>
    <pc:docChg chg="addSld delSld modSld sldOrd">
      <pc:chgData name="Judy Edwards" userId="S::jedwards@electoralcommission.org.uk::97ec32ec-1920-4447-8ec7-1835dc49ef49" providerId="AD" clId="Web-{5395455A-DC3B-66A9-F9D1-2548C7BB2B79}" dt="2025-08-27T13:52:45.472" v="800"/>
      <pc:docMkLst>
        <pc:docMk/>
      </pc:docMkLst>
      <pc:sldChg chg="modSp">
        <pc:chgData name="Judy Edwards" userId="S::jedwards@electoralcommission.org.uk::97ec32ec-1920-4447-8ec7-1835dc49ef49" providerId="AD" clId="Web-{5395455A-DC3B-66A9-F9D1-2548C7BB2B79}" dt="2025-08-27T13:40:12.753" v="795" actId="20577"/>
        <pc:sldMkLst>
          <pc:docMk/>
          <pc:sldMk cId="1408981718" sldId="264"/>
        </pc:sldMkLst>
        <pc:spChg chg="mod">
          <ac:chgData name="Judy Edwards" userId="S::jedwards@electoralcommission.org.uk::97ec32ec-1920-4447-8ec7-1835dc49ef49" providerId="AD" clId="Web-{5395455A-DC3B-66A9-F9D1-2548C7BB2B79}" dt="2025-08-27T13:40:12.753" v="795" actId="20577"/>
          <ac:spMkLst>
            <pc:docMk/>
            <pc:sldMk cId="1408981718" sldId="264"/>
            <ac:spMk id="7" creationId="{B7E20415-2777-2E4B-BC4E-FEC9DC2AF90C}"/>
          </ac:spMkLst>
        </pc:spChg>
      </pc:sldChg>
      <pc:sldChg chg="modSp ord modNotes">
        <pc:chgData name="Judy Edwards" userId="S::jedwards@electoralcommission.org.uk::97ec32ec-1920-4447-8ec7-1835dc49ef49" providerId="AD" clId="Web-{5395455A-DC3B-66A9-F9D1-2548C7BB2B79}" dt="2025-08-27T13:29:56.260" v="646"/>
        <pc:sldMkLst>
          <pc:docMk/>
          <pc:sldMk cId="1131205032" sldId="300"/>
        </pc:sldMkLst>
        <pc:spChg chg="mod">
          <ac:chgData name="Judy Edwards" userId="S::jedwards@electoralcommission.org.uk::97ec32ec-1920-4447-8ec7-1835dc49ef49" providerId="AD" clId="Web-{5395455A-DC3B-66A9-F9D1-2548C7BB2B79}" dt="2025-08-27T13:15:11.208" v="271" actId="14100"/>
          <ac:spMkLst>
            <pc:docMk/>
            <pc:sldMk cId="1131205032" sldId="300"/>
            <ac:spMk id="6" creationId="{44D7C3C4-0C38-744A-9A63-7E347DA3A109}"/>
          </ac:spMkLst>
        </pc:spChg>
      </pc:sldChg>
      <pc:sldChg chg="modSp">
        <pc:chgData name="Judy Edwards" userId="S::jedwards@electoralcommission.org.uk::97ec32ec-1920-4447-8ec7-1835dc49ef49" providerId="AD" clId="Web-{5395455A-DC3B-66A9-F9D1-2548C7BB2B79}" dt="2025-08-27T13:00:36.270" v="0" actId="20577"/>
        <pc:sldMkLst>
          <pc:docMk/>
          <pc:sldMk cId="3664255071" sldId="313"/>
        </pc:sldMkLst>
        <pc:spChg chg="mod">
          <ac:chgData name="Judy Edwards" userId="S::jedwards@electoralcommission.org.uk::97ec32ec-1920-4447-8ec7-1835dc49ef49" providerId="AD" clId="Web-{5395455A-DC3B-66A9-F9D1-2548C7BB2B79}" dt="2025-08-27T13:00:36.270" v="0" actId="20577"/>
          <ac:spMkLst>
            <pc:docMk/>
            <pc:sldMk cId="3664255071" sldId="313"/>
            <ac:spMk id="8" creationId="{00000000-0000-0000-0000-000000000000}"/>
          </ac:spMkLst>
        </pc:spChg>
      </pc:sldChg>
      <pc:sldChg chg="addSp delSp modSp modNotes">
        <pc:chgData name="Judy Edwards" userId="S::jedwards@electoralcommission.org.uk::97ec32ec-1920-4447-8ec7-1835dc49ef49" providerId="AD" clId="Web-{5395455A-DC3B-66A9-F9D1-2548C7BB2B79}" dt="2025-08-27T13:30:40.838" v="667"/>
        <pc:sldMkLst>
          <pc:docMk/>
          <pc:sldMk cId="372672250" sldId="328"/>
        </pc:sldMkLst>
        <pc:spChg chg="mod">
          <ac:chgData name="Judy Edwards" userId="S::jedwards@electoralcommission.org.uk::97ec32ec-1920-4447-8ec7-1835dc49ef49" providerId="AD" clId="Web-{5395455A-DC3B-66A9-F9D1-2548C7BB2B79}" dt="2025-08-27T13:23:21.853" v="334" actId="1076"/>
          <ac:spMkLst>
            <pc:docMk/>
            <pc:sldMk cId="372672250" sldId="328"/>
            <ac:spMk id="4" creationId="{41845071-4B30-1858-DCB5-1BDEC3F3D04D}"/>
          </ac:spMkLst>
        </pc:spChg>
        <pc:spChg chg="add">
          <ac:chgData name="Judy Edwards" userId="S::jedwards@electoralcommission.org.uk::97ec32ec-1920-4447-8ec7-1835dc49ef49" providerId="AD" clId="Web-{5395455A-DC3B-66A9-F9D1-2548C7BB2B79}" dt="2025-08-27T13:23:01.384" v="331"/>
          <ac:spMkLst>
            <pc:docMk/>
            <pc:sldMk cId="372672250" sldId="328"/>
            <ac:spMk id="16" creationId="{14B5CB7D-76B4-F954-F99D-D295FC4CDFAC}"/>
          </ac:spMkLst>
        </pc:spChg>
        <pc:spChg chg="add">
          <ac:chgData name="Judy Edwards" userId="S::jedwards@electoralcommission.org.uk::97ec32ec-1920-4447-8ec7-1835dc49ef49" providerId="AD" clId="Web-{5395455A-DC3B-66A9-F9D1-2548C7BB2B79}" dt="2025-08-27T13:23:01.384" v="331"/>
          <ac:spMkLst>
            <pc:docMk/>
            <pc:sldMk cId="372672250" sldId="328"/>
            <ac:spMk id="17" creationId="{55448C3B-C922-194A-5F58-A1B38695C3A0}"/>
          </ac:spMkLst>
        </pc:spChg>
        <pc:spChg chg="add">
          <ac:chgData name="Judy Edwards" userId="S::jedwards@electoralcommission.org.uk::97ec32ec-1920-4447-8ec7-1835dc49ef49" providerId="AD" clId="Web-{5395455A-DC3B-66A9-F9D1-2548C7BB2B79}" dt="2025-08-27T13:23:01.384" v="331"/>
          <ac:spMkLst>
            <pc:docMk/>
            <pc:sldMk cId="372672250" sldId="328"/>
            <ac:spMk id="20" creationId="{F762CB28-A37D-014D-CF8E-6DE2ACE93AED}"/>
          </ac:spMkLst>
        </pc:spChg>
        <pc:spChg chg="add">
          <ac:chgData name="Judy Edwards" userId="S::jedwards@electoralcommission.org.uk::97ec32ec-1920-4447-8ec7-1835dc49ef49" providerId="AD" clId="Web-{5395455A-DC3B-66A9-F9D1-2548C7BB2B79}" dt="2025-08-27T13:23:01.384" v="331"/>
          <ac:spMkLst>
            <pc:docMk/>
            <pc:sldMk cId="372672250" sldId="328"/>
            <ac:spMk id="21" creationId="{34860056-38AC-4A1A-B5D9-E6A58EF94FB2}"/>
          </ac:spMkLst>
        </pc:spChg>
        <pc:grpChg chg="add mod">
          <ac:chgData name="Judy Edwards" userId="S::jedwards@electoralcommission.org.uk::97ec32ec-1920-4447-8ec7-1835dc49ef49" providerId="AD" clId="Web-{5395455A-DC3B-66A9-F9D1-2548C7BB2B79}" dt="2025-08-27T13:23:05.040" v="332" actId="1076"/>
          <ac:grpSpMkLst>
            <pc:docMk/>
            <pc:sldMk cId="372672250" sldId="328"/>
            <ac:grpSpMk id="3" creationId="{89764647-A1E8-8EF2-54C1-C003F1968AF1}"/>
          </ac:grpSpMkLst>
        </pc:grpChg>
        <pc:grpChg chg="add">
          <ac:chgData name="Judy Edwards" userId="S::jedwards@electoralcommission.org.uk::97ec32ec-1920-4447-8ec7-1835dc49ef49" providerId="AD" clId="Web-{5395455A-DC3B-66A9-F9D1-2548C7BB2B79}" dt="2025-08-27T13:23:01.384" v="331"/>
          <ac:grpSpMkLst>
            <pc:docMk/>
            <pc:sldMk cId="372672250" sldId="328"/>
            <ac:grpSpMk id="7" creationId="{23739A0B-AF96-57BB-1E6B-28C38804871A}"/>
          </ac:grpSpMkLst>
        </pc:grpChg>
        <pc:picChg chg="add">
          <ac:chgData name="Judy Edwards" userId="S::jedwards@electoralcommission.org.uk::97ec32ec-1920-4447-8ec7-1835dc49ef49" providerId="AD" clId="Web-{5395455A-DC3B-66A9-F9D1-2548C7BB2B79}" dt="2025-08-27T13:23:01.384" v="331"/>
          <ac:picMkLst>
            <pc:docMk/>
            <pc:sldMk cId="372672250" sldId="328"/>
            <ac:picMk id="5" creationId="{858774A7-59B0-A7F7-EEAB-19FFEB19E9A5}"/>
          </ac:picMkLst>
        </pc:picChg>
        <pc:picChg chg="add">
          <ac:chgData name="Judy Edwards" userId="S::jedwards@electoralcommission.org.uk::97ec32ec-1920-4447-8ec7-1835dc49ef49" providerId="AD" clId="Web-{5395455A-DC3B-66A9-F9D1-2548C7BB2B79}" dt="2025-08-27T13:23:01.384" v="331"/>
          <ac:picMkLst>
            <pc:docMk/>
            <pc:sldMk cId="372672250" sldId="328"/>
            <ac:picMk id="18" creationId="{DF6B5C0C-836B-B99C-DF1C-CB3F6DB88430}"/>
          </ac:picMkLst>
        </pc:picChg>
        <pc:picChg chg="add">
          <ac:chgData name="Judy Edwards" userId="S::jedwards@electoralcommission.org.uk::97ec32ec-1920-4447-8ec7-1835dc49ef49" providerId="AD" clId="Web-{5395455A-DC3B-66A9-F9D1-2548C7BB2B79}" dt="2025-08-27T13:23:01.384" v="331"/>
          <ac:picMkLst>
            <pc:docMk/>
            <pc:sldMk cId="372672250" sldId="328"/>
            <ac:picMk id="19" creationId="{23979FC9-2B69-9BBC-EE7C-D9856455192C}"/>
          </ac:picMkLst>
        </pc:picChg>
      </pc:sldChg>
      <pc:sldChg chg="modSp">
        <pc:chgData name="Judy Edwards" userId="S::jedwards@electoralcommission.org.uk::97ec32ec-1920-4447-8ec7-1835dc49ef49" providerId="AD" clId="Web-{5395455A-DC3B-66A9-F9D1-2548C7BB2B79}" dt="2025-08-27T13:09:54.788" v="194" actId="20577"/>
        <pc:sldMkLst>
          <pc:docMk/>
          <pc:sldMk cId="3525245102" sldId="334"/>
        </pc:sldMkLst>
        <pc:spChg chg="mod">
          <ac:chgData name="Judy Edwards" userId="S::jedwards@electoralcommission.org.uk::97ec32ec-1920-4447-8ec7-1835dc49ef49" providerId="AD" clId="Web-{5395455A-DC3B-66A9-F9D1-2548C7BB2B79}" dt="2025-08-27T13:09:54.788" v="194" actId="20577"/>
          <ac:spMkLst>
            <pc:docMk/>
            <pc:sldMk cId="3525245102" sldId="334"/>
            <ac:spMk id="4" creationId="{DFBD8D42-E69C-7083-1553-724EF299DEB2}"/>
          </ac:spMkLst>
        </pc:spChg>
      </pc:sldChg>
      <pc:sldChg chg="modSp modNotes">
        <pc:chgData name="Judy Edwards" userId="S::jedwards@electoralcommission.org.uk::97ec32ec-1920-4447-8ec7-1835dc49ef49" providerId="AD" clId="Web-{5395455A-DC3B-66A9-F9D1-2548C7BB2B79}" dt="2025-08-27T13:32:27.682" v="693"/>
        <pc:sldMkLst>
          <pc:docMk/>
          <pc:sldMk cId="1871402015" sldId="337"/>
        </pc:sldMkLst>
        <pc:spChg chg="mod">
          <ac:chgData name="Judy Edwards" userId="S::jedwards@electoralcommission.org.uk::97ec32ec-1920-4447-8ec7-1835dc49ef49" providerId="AD" clId="Web-{5395455A-DC3B-66A9-F9D1-2548C7BB2B79}" dt="2025-08-27T13:10:08.773" v="199" actId="20577"/>
          <ac:spMkLst>
            <pc:docMk/>
            <pc:sldMk cId="1871402015" sldId="337"/>
            <ac:spMk id="5" creationId="{D1B86DB2-1A70-3745-8847-72D8F104E89F}"/>
          </ac:spMkLst>
        </pc:spChg>
      </pc:sldChg>
      <pc:sldChg chg="ord modNotes">
        <pc:chgData name="Judy Edwards" userId="S::jedwards@electoralcommission.org.uk::97ec32ec-1920-4447-8ec7-1835dc49ef49" providerId="AD" clId="Web-{5395455A-DC3B-66A9-F9D1-2548C7BB2B79}" dt="2025-08-27T13:15:37.070" v="273"/>
        <pc:sldMkLst>
          <pc:docMk/>
          <pc:sldMk cId="3251341126" sldId="350"/>
        </pc:sldMkLst>
      </pc:sldChg>
      <pc:sldChg chg="addSp delSp modSp ord delAnim modNotes">
        <pc:chgData name="Judy Edwards" userId="S::jedwards@electoralcommission.org.uk::97ec32ec-1920-4447-8ec7-1835dc49ef49" providerId="AD" clId="Web-{5395455A-DC3B-66A9-F9D1-2548C7BB2B79}" dt="2025-08-27T13:15:34.788" v="272"/>
        <pc:sldMkLst>
          <pc:docMk/>
          <pc:sldMk cId="3506099968" sldId="352"/>
        </pc:sldMkLst>
        <pc:picChg chg="add mod">
          <ac:chgData name="Judy Edwards" userId="S::jedwards@electoralcommission.org.uk::97ec32ec-1920-4447-8ec7-1835dc49ef49" providerId="AD" clId="Web-{5395455A-DC3B-66A9-F9D1-2548C7BB2B79}" dt="2025-08-27T13:07:07.163" v="158" actId="1076"/>
          <ac:picMkLst>
            <pc:docMk/>
            <pc:sldMk cId="3506099968" sldId="352"/>
            <ac:picMk id="6" creationId="{4CF5B64D-5478-C8E7-8144-2F0B8D9F87B4}"/>
          </ac:picMkLst>
        </pc:picChg>
      </pc:sldChg>
      <pc:sldChg chg="addSp delSp modSp add modNotes">
        <pc:chgData name="Judy Edwards" userId="S::jedwards@electoralcommission.org.uk::97ec32ec-1920-4447-8ec7-1835dc49ef49" providerId="AD" clId="Web-{5395455A-DC3B-66A9-F9D1-2548C7BB2B79}" dt="2025-08-27T13:31:37.729" v="682"/>
        <pc:sldMkLst>
          <pc:docMk/>
          <pc:sldMk cId="2106781022" sldId="357"/>
        </pc:sldMkLst>
        <pc:spChg chg="mod">
          <ac:chgData name="Judy Edwards" userId="S::jedwards@electoralcommission.org.uk::97ec32ec-1920-4447-8ec7-1835dc49ef49" providerId="AD" clId="Web-{5395455A-DC3B-66A9-F9D1-2548C7BB2B79}" dt="2025-08-27T13:20:22.787" v="298" actId="20577"/>
          <ac:spMkLst>
            <pc:docMk/>
            <pc:sldMk cId="2106781022" sldId="357"/>
            <ac:spMk id="6" creationId="{44D7C3C4-0C38-744A-9A63-7E347DA3A109}"/>
          </ac:spMkLst>
        </pc:spChg>
        <pc:spChg chg="mod">
          <ac:chgData name="Judy Edwards" userId="S::jedwards@electoralcommission.org.uk::97ec32ec-1920-4447-8ec7-1835dc49ef49" providerId="AD" clId="Web-{5395455A-DC3B-66A9-F9D1-2548C7BB2B79}" dt="2025-08-27T13:13:11.295" v="233" actId="20577"/>
          <ac:spMkLst>
            <pc:docMk/>
            <pc:sldMk cId="2106781022" sldId="357"/>
            <ac:spMk id="7" creationId="{D04F2E55-BFF7-D4EC-D64F-D8CE3D4E5F1C}"/>
          </ac:spMkLst>
        </pc:spChg>
        <pc:spChg chg="add mod">
          <ac:chgData name="Judy Edwards" userId="S::jedwards@electoralcommission.org.uk::97ec32ec-1920-4447-8ec7-1835dc49ef49" providerId="AD" clId="Web-{5395455A-DC3B-66A9-F9D1-2548C7BB2B79}" dt="2025-08-27T13:22:15.118" v="319" actId="1076"/>
          <ac:spMkLst>
            <pc:docMk/>
            <pc:sldMk cId="2106781022" sldId="357"/>
            <ac:spMk id="8" creationId="{C99775E5-3F8A-EDCD-0900-1B9263041D56}"/>
          </ac:spMkLst>
        </pc:spChg>
      </pc:sldChg>
    </pc:docChg>
  </pc:docChgLst>
  <pc:docChgLst>
    <pc:chgData name="Judy Edwards" userId="S::jedwards@electoralcommission.org.uk::97ec32ec-1920-4447-8ec7-1835dc49ef49" providerId="AD" clId="Web-{F6727B82-D8EB-BE9D-F5EF-354229E7D15B}"/>
    <pc:docChg chg="modSld">
      <pc:chgData name="Judy Edwards" userId="S::jedwards@electoralcommission.org.uk::97ec32ec-1920-4447-8ec7-1835dc49ef49" providerId="AD" clId="Web-{F6727B82-D8EB-BE9D-F5EF-354229E7D15B}" dt="2025-09-12T13:54:50.965" v="20" actId="20577"/>
      <pc:docMkLst>
        <pc:docMk/>
      </pc:docMkLst>
      <pc:sldChg chg="modNotes">
        <pc:chgData name="Judy Edwards" userId="S::jedwards@electoralcommission.org.uk::97ec32ec-1920-4447-8ec7-1835dc49ef49" providerId="AD" clId="Web-{F6727B82-D8EB-BE9D-F5EF-354229E7D15B}" dt="2025-09-12T13:53:05.702" v="13"/>
        <pc:sldMkLst>
          <pc:docMk/>
          <pc:sldMk cId="1408981718" sldId="264"/>
        </pc:sldMkLst>
      </pc:sldChg>
      <pc:sldChg chg="modSp">
        <pc:chgData name="Judy Edwards" userId="S::jedwards@electoralcommission.org.uk::97ec32ec-1920-4447-8ec7-1835dc49ef49" providerId="AD" clId="Web-{F6727B82-D8EB-BE9D-F5EF-354229E7D15B}" dt="2025-09-12T13:54:50.965" v="20" actId="20577"/>
        <pc:sldMkLst>
          <pc:docMk/>
          <pc:sldMk cId="3525245102" sldId="334"/>
        </pc:sldMkLst>
        <pc:spChg chg="mod">
          <ac:chgData name="Judy Edwards" userId="S::jedwards@electoralcommission.org.uk::97ec32ec-1920-4447-8ec7-1835dc49ef49" providerId="AD" clId="Web-{F6727B82-D8EB-BE9D-F5EF-354229E7D15B}" dt="2025-09-12T13:54:50.965" v="20" actId="20577"/>
          <ac:spMkLst>
            <pc:docMk/>
            <pc:sldMk cId="3525245102" sldId="334"/>
            <ac:spMk id="4" creationId="{DFBD8D42-E69C-7083-1553-724EF299DEB2}"/>
          </ac:spMkLst>
        </pc:spChg>
      </pc:sldChg>
      <pc:sldChg chg="modNotes">
        <pc:chgData name="Judy Edwards" userId="S::jedwards@electoralcommission.org.uk::97ec32ec-1920-4447-8ec7-1835dc49ef49" providerId="AD" clId="Web-{F6727B82-D8EB-BE9D-F5EF-354229E7D15B}" dt="2025-09-12T13:54:29.791" v="19"/>
        <pc:sldMkLst>
          <pc:docMk/>
          <pc:sldMk cId="2106781022" sldId="357"/>
        </pc:sldMkLst>
      </pc:sldChg>
    </pc:docChg>
  </pc:docChgLst>
</pc:chgInfo>
</file>

<file path=ppt/comments/modernComment_151_6F8B541F.xml><?xml version="1.0" encoding="utf-8"?>
<p188:cmLst xmlns:a="http://schemas.openxmlformats.org/drawingml/2006/main" xmlns:r="http://schemas.openxmlformats.org/officeDocument/2006/relationships" xmlns:p188="http://schemas.microsoft.com/office/powerpoint/2018/8/main">
  <p188:cm id="{0898A270-2FAA-4730-968E-C38844820E17}" authorId="{3461DE20-968F-0E46-404F-940468F7CD7C}" status="resolved" created="2025-09-25T16:00:59.694" complete="100000">
    <pc:sldMkLst xmlns:pc="http://schemas.microsoft.com/office/powerpoint/2013/main/command">
      <pc:docMk/>
      <pc:sldMk cId="1871402015" sldId="337"/>
    </pc:sldMkLst>
    <p188:txBody>
      <a:bodyPr/>
      <a:lstStyle/>
      <a:p>
        <a:r>
          <a:rPr lang="en-US"/>
          <a:t>Do you want a sharing/ reflection piece here?
Do we need any extra support here for next steps, or can that come in the teacher guidance e.g. we suggest that they vote on one to take forward and the teacher can support them to get their campaign up and running?</a:t>
        </a:r>
      </a:p>
    </p188:txBody>
  </p188:cm>
</p188:cmLst>
</file>

<file path=ppt/comments/modernComment_162_1A363AFD.xml><?xml version="1.0" encoding="utf-8"?>
<p188:cmLst xmlns:a="http://schemas.openxmlformats.org/drawingml/2006/main" xmlns:r="http://schemas.openxmlformats.org/officeDocument/2006/relationships" xmlns:p188="http://schemas.microsoft.com/office/powerpoint/2018/8/main">
  <p188:cm id="{658D5831-D4B7-41AE-B108-641D725B049B}" authorId="{3461DE20-968F-0E46-404F-940468F7CD7C}" status="resolved" created="2025-08-28T14:25:09.019" complete="100000">
    <ac:deMkLst xmlns:ac="http://schemas.microsoft.com/office/drawing/2013/main/command">
      <pc:docMk xmlns:pc="http://schemas.microsoft.com/office/powerpoint/2013/main/command"/>
      <pc:sldMk xmlns:pc="http://schemas.microsoft.com/office/powerpoint/2013/main/command" cId="439761661" sldId="354"/>
      <ac:spMk id="9" creationId="{0FD61340-B5DE-94C3-1CA9-7327C50717E8}"/>
    </ac:deMkLst>
    <p188:replyLst>
      <p188:reply id="{B6908C18-F163-461E-BECD-CCA44502E34A}" authorId="{6D13D0B8-FECF-8E51-FD93-752E9FFA8549}" created="2025-09-02T16:11:40.610">
        <p188:txBody>
          <a:bodyPr/>
          <a:lstStyle/>
          <a:p>
            <a:r>
              <a:rPr lang="en-GB"/>
              <a:t>Yes completely agree on reflection! Will update</a:t>
            </a:r>
          </a:p>
        </p188:txBody>
      </p188:reply>
      <p188:reply id="{7C516916-ACB3-4893-9D1D-8822A349D548}" authorId="{C8BF9928-B998-A525-507A-C83B6153F6B6}" created="2025-09-03T09:40:00.421">
        <p188:txBody>
          <a:bodyPr/>
          <a:lstStyle/>
          <a:p>
            <a:r>
              <a:rPr lang="en-US"/>
              <a:t>We could update Got 5 to Show It off now?</a:t>
            </a:r>
          </a:p>
        </p188:txBody>
      </p188:reply>
      <p188:reply id="{7183BEE6-EF32-4652-BD09-289D53851981}" authorId="{6D13D0B8-FECF-8E51-FD93-752E9FFA8549}" created="2025-09-03T11:06:47.237">
        <p188:txBody>
          <a:bodyPr/>
          <a:lstStyle/>
          <a:p>
            <a:r>
              <a:rPr lang="en-GB"/>
              <a:t>I’ve updated the images to a video, based on the popularity of/demand for more videos in the feedback from our scheme of work eval!  
Also made the questions easier - starting with a really easy one and building up to a little more critical thinking</a:t>
            </a:r>
          </a:p>
        </p188:txBody>
      </p188:reply>
    </p188:replyLst>
    <p188:txBody>
      <a:bodyPr/>
      <a:lstStyle/>
      <a:p>
        <a:r>
          <a:rPr lang="en-US"/>
          <a:t>This will require more scaffolding.  An easier way to do this is to write down the things they like about it/ don't.
I would ask more questions here to help young people form their thoughts of the campaign</a:t>
        </a:r>
      </a:p>
    </p188:txBody>
    <p188:extLst>
      <p:ext xmlns:p="http://schemas.openxmlformats.org/presentationml/2006/main" uri="{57CB4572-C831-44C2-8A1C-0ADB6CCDFE69}">
        <p223:reactions xmlns:p223="http://schemas.microsoft.com/office/powerpoint/2022/03/main">
          <p223:rxn type="👍">
            <p223:instance time="2025-09-02T16:11:20.581" authorId="{6D13D0B8-FECF-8E51-FD93-752E9FFA8549}"/>
          </p223:rxn>
        </p223:reactions>
      </p:ext>
    </p188:extLst>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43F8F5-BCB1-D346-B0B8-60F9494CBE77}" type="datetimeFigureOut">
              <a:rPr lang="en-US" smtClean="0"/>
              <a:t>9/26/2025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9D6723-1A60-0442-910D-F7FD63281914}" type="slidenum">
              <a:rPr lang="en-US" smtClean="0"/>
              <a:t>‹#›</a:t>
            </a:fld>
            <a:endParaRPr lang="en-US"/>
          </a:p>
        </p:txBody>
      </p:sp>
    </p:spTree>
    <p:extLst>
      <p:ext uri="{BB962C8B-B14F-4D97-AF65-F5344CB8AC3E}">
        <p14:creationId xmlns:p14="http://schemas.microsoft.com/office/powerpoint/2010/main" val="3219669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electoralcommission.org.uk/voting-and-elections/register-vote"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mailto:educationengagement@electoralcommission.org.uk"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youtube.com/watch?v=x04HrjnespU&amp;list=PLm0G6YKL5VxICxsda9-6SoIfmA6SLiVHr&amp;index=13"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F9D6723-1A60-0442-910D-F7FD63281914}" type="slidenum">
              <a:rPr lang="en-US" smtClean="0"/>
              <a:t>1</a:t>
            </a:fld>
            <a:endParaRPr lang="en-US"/>
          </a:p>
        </p:txBody>
      </p:sp>
    </p:spTree>
    <p:extLst>
      <p:ext uri="{BB962C8B-B14F-4D97-AF65-F5344CB8AC3E}">
        <p14:creationId xmlns:p14="http://schemas.microsoft.com/office/powerpoint/2010/main" val="12768055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Share the statistic that shows fewer young people are registered to vote and discuss what this means </a:t>
            </a:r>
            <a:endParaRPr lang="en-US"/>
          </a:p>
          <a:p>
            <a:pPr marL="0" indent="0">
              <a:buFont typeface="Wingdings" pitchFamily="2" charset="2"/>
              <a:buNone/>
            </a:pPr>
            <a:r>
              <a:rPr lang="en-GB"/>
              <a:t>Hint: politicians might create their manifestos to appeal to those they think will vote for them!</a:t>
            </a:r>
            <a:endParaRPr lang="en-GB">
              <a:ea typeface="Calibri"/>
              <a:cs typeface="Calibri"/>
            </a:endParaRPr>
          </a:p>
          <a:p>
            <a:endParaRPr lang="en-GB"/>
          </a:p>
          <a:p>
            <a:pPr marL="0" indent="0">
              <a:buFont typeface="Wingdings" pitchFamily="2" charset="2"/>
              <a:buNone/>
            </a:pPr>
            <a:r>
              <a:rPr lang="en-GB"/>
              <a:t>Ask for any more ideas on why it’s important that young people register to vote. </a:t>
            </a:r>
          </a:p>
          <a:p>
            <a:r>
              <a:rPr lang="en-GB"/>
              <a:t>-To make sure they can have their say </a:t>
            </a:r>
          </a:p>
          <a:p>
            <a:r>
              <a:rPr lang="en-GB"/>
              <a:t>-To influence decisions that will affect them </a:t>
            </a:r>
          </a:p>
          <a:p>
            <a:endParaRPr lang="en-GB"/>
          </a:p>
          <a:p>
            <a:r>
              <a:rPr lang="en-GB"/>
              <a:t>https://www.electoralcommission.org.uk/who-is-registered</a:t>
            </a:r>
          </a:p>
        </p:txBody>
      </p:sp>
      <p:sp>
        <p:nvSpPr>
          <p:cNvPr id="4" name="Slide Number Placeholder 3"/>
          <p:cNvSpPr>
            <a:spLocks noGrp="1"/>
          </p:cNvSpPr>
          <p:nvPr>
            <p:ph type="sldNum" sz="quarter" idx="5"/>
          </p:nvPr>
        </p:nvSpPr>
        <p:spPr/>
        <p:txBody>
          <a:bodyPr/>
          <a:lstStyle/>
          <a:p>
            <a:fld id="{8F9D6723-1A60-0442-910D-F7FD63281914}" type="slidenum">
              <a:rPr lang="en-US" smtClean="0"/>
              <a:t>10</a:t>
            </a:fld>
            <a:endParaRPr lang="en-US"/>
          </a:p>
        </p:txBody>
      </p:sp>
    </p:spTree>
    <p:extLst>
      <p:ext uri="{BB962C8B-B14F-4D97-AF65-F5344CB8AC3E}">
        <p14:creationId xmlns:p14="http://schemas.microsoft.com/office/powerpoint/2010/main" val="35934849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a:cs typeface="Calibri"/>
              </a:rPr>
              <a:t>Share key information about registering to vote and answer any questions.</a:t>
            </a:r>
          </a:p>
          <a:p>
            <a:endParaRPr lang="en-GB"/>
          </a:p>
          <a:p>
            <a:r>
              <a:rPr lang="en-US"/>
              <a:t>You don’t need to register before every election - you only need to register if:</a:t>
            </a:r>
            <a:endParaRPr lang="en-US">
              <a:solidFill>
                <a:srgbClr val="444444"/>
              </a:solidFill>
              <a:ea typeface="Calibri" panose="020F0502020204030204"/>
              <a:cs typeface="Calibri" panose="020F0502020204030204"/>
            </a:endParaRPr>
          </a:p>
          <a:p>
            <a:pPr marL="171450" indent="-171450">
              <a:buFont typeface="Arial"/>
              <a:buChar char="•"/>
            </a:pPr>
            <a:r>
              <a:rPr lang="en-US"/>
              <a:t>you’ve never registered to vote before </a:t>
            </a:r>
            <a:endParaRPr lang="en-US">
              <a:solidFill>
                <a:srgbClr val="444444"/>
              </a:solidFill>
              <a:ea typeface="Calibri" panose="020F0502020204030204"/>
              <a:cs typeface="Calibri" panose="020F0502020204030204"/>
            </a:endParaRPr>
          </a:p>
          <a:p>
            <a:pPr marL="171450" indent="-171450">
              <a:buFont typeface="Arial"/>
              <a:buChar char="•"/>
            </a:pPr>
            <a:r>
              <a:rPr lang="en-US"/>
              <a:t>you’ve moved house recently </a:t>
            </a:r>
            <a:endParaRPr lang="en-US">
              <a:solidFill>
                <a:srgbClr val="444444"/>
              </a:solidFill>
              <a:ea typeface="Calibri" panose="020F0502020204030204"/>
              <a:cs typeface="Calibri" panose="020F0502020204030204"/>
            </a:endParaRPr>
          </a:p>
          <a:p>
            <a:pPr marL="171450" indent="-171450">
              <a:buFont typeface="Arial"/>
              <a:buChar char="•"/>
            </a:pPr>
            <a:r>
              <a:rPr lang="en-US"/>
              <a:t>you’ve changed your name </a:t>
            </a:r>
            <a:endParaRPr lang="en-US">
              <a:solidFill>
                <a:srgbClr val="444444"/>
              </a:solidFill>
              <a:ea typeface="Calibri" panose="020F0502020204030204"/>
              <a:cs typeface="Calibri" panose="020F0502020204030204"/>
            </a:endParaRPr>
          </a:p>
          <a:p>
            <a:pPr>
              <a:defRPr/>
            </a:pPr>
            <a:endParaRPr lang="en-US">
              <a:ea typeface="Calibri" panose="020F0502020204030204"/>
              <a:cs typeface="Calibri" panose="020F0502020204030204"/>
            </a:endParaRPr>
          </a:p>
          <a:p>
            <a:pPr marL="171450" indent="-171450">
              <a:lnSpc>
                <a:spcPct val="120000"/>
              </a:lnSpc>
              <a:buFont typeface="Arial"/>
              <a:buChar char="•"/>
              <a:defRPr/>
            </a:pPr>
            <a:r>
              <a:rPr lang="en-US"/>
              <a:t>Talk to your local elections team at your council if you need help</a:t>
            </a:r>
            <a:endParaRPr lang="en-US">
              <a:ea typeface="Calibri"/>
              <a:cs typeface="Calibri"/>
            </a:endParaRPr>
          </a:p>
          <a:p>
            <a:pPr marL="171450" indent="-171450">
              <a:buFont typeface="Arial"/>
              <a:buChar char="•"/>
              <a:defRPr/>
            </a:pPr>
            <a:endParaRPr lang="en-US">
              <a:ea typeface="Calibri"/>
              <a:cs typeface="Calibri"/>
            </a:endParaRPr>
          </a:p>
          <a:p>
            <a:pPr marL="171450" marR="0" lvl="0" indent="-171450" algn="l" defTabSz="914400">
              <a:lnSpc>
                <a:spcPct val="100000"/>
              </a:lnSpc>
              <a:spcBef>
                <a:spcPts val="0"/>
              </a:spcBef>
              <a:spcAft>
                <a:spcPts val="0"/>
              </a:spcAft>
              <a:buClrTx/>
              <a:buSzTx/>
              <a:buFont typeface="Arial"/>
              <a:buChar char="•"/>
              <a:tabLst/>
              <a:defRPr/>
            </a:pPr>
            <a:r>
              <a:rPr lang="en-GB">
                <a:cs typeface="Calibri"/>
              </a:rPr>
              <a:t>More information on registering to vote can be found on the Electoral Commission website - </a:t>
            </a:r>
            <a:r>
              <a:rPr lang="en-GB">
                <a:hlinkClick r:id="rId3"/>
              </a:rPr>
              <a:t>Register to vote | Electoral Commission</a:t>
            </a:r>
            <a:endParaRPr lang="en-GB">
              <a:ea typeface="Calibri" panose="020F0502020204030204"/>
              <a:cs typeface="Calibri"/>
            </a:endParaRPr>
          </a:p>
          <a:p>
            <a:pPr marL="171450" indent="-171450">
              <a:buFont typeface="Arial"/>
              <a:buChar char="•"/>
            </a:pPr>
            <a:endParaRPr lang="en-GB">
              <a:ea typeface="Calibri" panose="020F0502020204030204"/>
              <a:cs typeface="Arial"/>
            </a:endParaRPr>
          </a:p>
          <a:p>
            <a:pPr marL="171450" indent="-171450">
              <a:buFont typeface="Arial"/>
              <a:buChar char="•"/>
            </a:pPr>
            <a:endParaRPr lang="en-GB">
              <a:ea typeface="Calibri" panose="020F0502020204030204"/>
              <a:cs typeface="Calibri" panose="020F0502020204030204"/>
            </a:endParaRPr>
          </a:p>
        </p:txBody>
      </p:sp>
      <p:sp>
        <p:nvSpPr>
          <p:cNvPr id="4" name="Slide Number Placeholder 3"/>
          <p:cNvSpPr>
            <a:spLocks noGrp="1"/>
          </p:cNvSpPr>
          <p:nvPr>
            <p:ph type="sldNum" sz="quarter" idx="10"/>
          </p:nvPr>
        </p:nvSpPr>
        <p:spPr/>
        <p:txBody>
          <a:bodyPr/>
          <a:lstStyle/>
          <a:p>
            <a:fld id="{8F9D6723-1A60-0442-910D-F7FD63281914}" type="slidenum">
              <a:rPr lang="en-US" smtClean="0"/>
              <a:t>11</a:t>
            </a:fld>
            <a:endParaRPr lang="en-US"/>
          </a:p>
        </p:txBody>
      </p:sp>
    </p:spTree>
    <p:extLst>
      <p:ext uri="{BB962C8B-B14F-4D97-AF65-F5344CB8AC3E}">
        <p14:creationId xmlns:p14="http://schemas.microsoft.com/office/powerpoint/2010/main" val="20406229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While planning their campaigns, students could consider…</a:t>
            </a:r>
          </a:p>
          <a:p>
            <a:pPr marL="285750" indent="-285750">
              <a:buFont typeface="Arial"/>
              <a:buChar char="•"/>
            </a:pPr>
            <a:r>
              <a:rPr lang="en-GB"/>
              <a:t>If old enough - Have</a:t>
            </a:r>
            <a:r>
              <a:rPr lang="en-GB" sz="1200" b="0"/>
              <a:t> you registered to vote? Why / why not?</a:t>
            </a:r>
            <a:endParaRPr lang="en-GB" sz="1200" b="0">
              <a:ea typeface="Calibri"/>
              <a:cs typeface="Calibri"/>
            </a:endParaRPr>
          </a:p>
          <a:p>
            <a:pPr marL="285750" indent="-285750">
              <a:buFont typeface="Arial"/>
              <a:buChar char="•"/>
            </a:pPr>
            <a:r>
              <a:rPr lang="en-GB"/>
              <a:t>Or - Do</a:t>
            </a:r>
            <a:r>
              <a:rPr lang="en-GB" sz="1200" b="0"/>
              <a:t> you intend to register to vote before the next election? Why / why not?</a:t>
            </a:r>
            <a:endParaRPr lang="en-GB" sz="1200" b="0">
              <a:ea typeface="Calibri" panose="020F0502020204030204"/>
              <a:cs typeface="Calibri" panose="020F0502020204030204"/>
            </a:endParaRPr>
          </a:p>
          <a:p>
            <a:pPr marL="285750" indent="-285750">
              <a:buFont typeface="Arial"/>
              <a:buChar char="•"/>
            </a:pPr>
            <a:r>
              <a:rPr lang="en-GB" sz="1200" b="0"/>
              <a:t>What might stop you or your friends from registering to vote? </a:t>
            </a:r>
            <a:endParaRPr lang="en-GB" sz="1200" b="0">
              <a:ea typeface="Calibri" panose="020F0502020204030204"/>
              <a:cs typeface="Calibri" panose="020F0502020204030204"/>
            </a:endParaRPr>
          </a:p>
          <a:p>
            <a:endParaRPr lang="en-GB"/>
          </a:p>
          <a:p>
            <a:r>
              <a:rPr lang="en-GB">
                <a:ea typeface="Calibri" panose="020F0502020204030204"/>
                <a:cs typeface="Calibri" panose="020F0502020204030204"/>
              </a:rPr>
              <a:t>The following slides can be used to support students to share their campaigns, vote on their favourite idea, and work on the campaigns as project.</a:t>
            </a:r>
          </a:p>
        </p:txBody>
      </p:sp>
      <p:sp>
        <p:nvSpPr>
          <p:cNvPr id="4" name="Slide Number Placeholder 3"/>
          <p:cNvSpPr>
            <a:spLocks noGrp="1"/>
          </p:cNvSpPr>
          <p:nvPr>
            <p:ph type="sldNum" sz="quarter" idx="10"/>
          </p:nvPr>
        </p:nvSpPr>
        <p:spPr/>
        <p:txBody>
          <a:bodyPr/>
          <a:lstStyle/>
          <a:p>
            <a:fld id="{8F9D6723-1A60-0442-910D-F7FD63281914}" type="slidenum">
              <a:rPr lang="en-US" smtClean="0"/>
              <a:t>12</a:t>
            </a:fld>
            <a:endParaRPr lang="en-US"/>
          </a:p>
        </p:txBody>
      </p:sp>
    </p:spTree>
    <p:extLst>
      <p:ext uri="{BB962C8B-B14F-4D97-AF65-F5344CB8AC3E}">
        <p14:creationId xmlns:p14="http://schemas.microsoft.com/office/powerpoint/2010/main" val="36691480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750"/>
              </a:spcBef>
              <a:spcAft>
                <a:spcPts val="200"/>
              </a:spcAft>
            </a:pPr>
            <a:r>
              <a:rPr lang="en-US" b="1"/>
              <a:t>Optional extension</a:t>
            </a:r>
            <a:endParaRPr lang="en-US"/>
          </a:p>
          <a:p>
            <a:pPr>
              <a:spcBef>
                <a:spcPts val="750"/>
              </a:spcBef>
              <a:spcAft>
                <a:spcPts val="200"/>
              </a:spcAft>
            </a:pPr>
            <a:r>
              <a:rPr lang="en-GB"/>
              <a:t>If you have more time available, or would like students to work on their campaign as a project, you might like to ask them to choose a specific role as part of their campaign team. </a:t>
            </a:r>
            <a:endParaRPr lang="en-GB">
              <a:ea typeface="Calibri"/>
              <a:cs typeface="Calibri"/>
            </a:endParaRPr>
          </a:p>
        </p:txBody>
      </p:sp>
      <p:sp>
        <p:nvSpPr>
          <p:cNvPr id="4" name="Slide Number Placeholder 3"/>
          <p:cNvSpPr>
            <a:spLocks noGrp="1"/>
          </p:cNvSpPr>
          <p:nvPr>
            <p:ph type="sldNum" sz="quarter" idx="10"/>
          </p:nvPr>
        </p:nvSpPr>
        <p:spPr/>
        <p:txBody>
          <a:bodyPr/>
          <a:lstStyle/>
          <a:p>
            <a:fld id="{8F9D6723-1A60-0442-910D-F7FD63281914}" type="slidenum">
              <a:rPr lang="en-US" smtClean="0"/>
              <a:t>13</a:t>
            </a:fld>
            <a:endParaRPr lang="en-US"/>
          </a:p>
        </p:txBody>
      </p:sp>
    </p:spTree>
    <p:extLst>
      <p:ext uri="{BB962C8B-B14F-4D97-AF65-F5344CB8AC3E}">
        <p14:creationId xmlns:p14="http://schemas.microsoft.com/office/powerpoint/2010/main" val="36394826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Ask each group to share their ideas in 60 seconds.</a:t>
            </a:r>
          </a:p>
          <a:p>
            <a:r>
              <a:rPr lang="en-GB">
                <a:ea typeface="Calibri" panose="020F0502020204030204"/>
                <a:cs typeface="Calibri" panose="020F0502020204030204"/>
              </a:rPr>
              <a:t>You can adapt this slide depending on how you want students to present their ideas.</a:t>
            </a:r>
          </a:p>
          <a:p>
            <a:endParaRPr lang="en-GB">
              <a:ea typeface="Calibri" panose="020F0502020204030204"/>
              <a:cs typeface="Calibri" panose="020F0502020204030204"/>
            </a:endParaRPr>
          </a:p>
          <a:p>
            <a:pPr>
              <a:spcBef>
                <a:spcPts val="750"/>
              </a:spcBef>
              <a:spcAft>
                <a:spcPts val="200"/>
              </a:spcAft>
            </a:pPr>
            <a:r>
              <a:rPr lang="en-US" b="1"/>
              <a:t>Optional extension</a:t>
            </a:r>
            <a:endParaRPr lang="en-US"/>
          </a:p>
          <a:p>
            <a:pPr>
              <a:spcBef>
                <a:spcPts val="750"/>
              </a:spcBef>
              <a:spcAft>
                <a:spcPts val="200"/>
              </a:spcAft>
            </a:pPr>
            <a:r>
              <a:rPr lang="en-GB"/>
              <a:t>Allow time for students to vote for their favourite campaign idea/or the idea they want to take forward. Remember: they’re voting for the one that’s most likely to make them register to vote! If time allows, they could give feedback on each group’s campaign. </a:t>
            </a:r>
            <a:endParaRPr lang="en-GB">
              <a:ea typeface="Calibri"/>
              <a:cs typeface="Calibri"/>
            </a:endParaRPr>
          </a:p>
        </p:txBody>
      </p:sp>
      <p:sp>
        <p:nvSpPr>
          <p:cNvPr id="4" name="Slide Number Placeholder 3"/>
          <p:cNvSpPr>
            <a:spLocks noGrp="1"/>
          </p:cNvSpPr>
          <p:nvPr>
            <p:ph type="sldNum" sz="quarter" idx="5"/>
          </p:nvPr>
        </p:nvSpPr>
        <p:spPr/>
        <p:txBody>
          <a:bodyPr/>
          <a:lstStyle/>
          <a:p>
            <a:fld id="{8F9D6723-1A60-0442-910D-F7FD63281914}" type="slidenum">
              <a:rPr lang="en-US" smtClean="0"/>
              <a:t>14</a:t>
            </a:fld>
            <a:endParaRPr lang="en-US"/>
          </a:p>
        </p:txBody>
      </p:sp>
    </p:spTree>
    <p:extLst>
      <p:ext uri="{BB962C8B-B14F-4D97-AF65-F5344CB8AC3E}">
        <p14:creationId xmlns:p14="http://schemas.microsoft.com/office/powerpoint/2010/main" val="9416380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750"/>
              </a:spcBef>
              <a:spcAft>
                <a:spcPts val="200"/>
              </a:spcAft>
            </a:pPr>
            <a:r>
              <a:rPr lang="en-GB" b="1"/>
              <a:t>Sharing students’ campaigns</a:t>
            </a:r>
            <a:endParaRPr lang="en-GB"/>
          </a:p>
          <a:p>
            <a:pPr>
              <a:spcBef>
                <a:spcPts val="750"/>
              </a:spcBef>
              <a:spcAft>
                <a:spcPts val="200"/>
              </a:spcAft>
            </a:pPr>
            <a:r>
              <a:rPr lang="en-GB"/>
              <a:t>We would love to see the ideas that your students come up with! If possible, please send photos or digital files to: </a:t>
            </a:r>
            <a:r>
              <a:rPr lang="en-GB">
                <a:hlinkClick r:id="rId3"/>
              </a:rPr>
              <a:t>educationengagement@electoralcommission.org.uk</a:t>
            </a:r>
            <a:r>
              <a:rPr lang="en-GB"/>
              <a:t> </a:t>
            </a:r>
            <a:endParaRPr lang="en-US"/>
          </a:p>
          <a:p>
            <a:pPr>
              <a:spcBef>
                <a:spcPts val="750"/>
              </a:spcBef>
              <a:spcAft>
                <a:spcPts val="200"/>
              </a:spcAft>
            </a:pPr>
            <a:r>
              <a:rPr lang="en-US"/>
              <a:t>We will ask for permission before sharing these on our website or social media channels. </a:t>
            </a:r>
            <a:endParaRPr lang="en-GB"/>
          </a:p>
        </p:txBody>
      </p:sp>
      <p:sp>
        <p:nvSpPr>
          <p:cNvPr id="4" name="Slide Number Placeholder 3"/>
          <p:cNvSpPr>
            <a:spLocks noGrp="1"/>
          </p:cNvSpPr>
          <p:nvPr>
            <p:ph type="sldNum" sz="quarter" idx="5"/>
          </p:nvPr>
        </p:nvSpPr>
        <p:spPr/>
        <p:txBody>
          <a:bodyPr/>
          <a:lstStyle/>
          <a:p>
            <a:fld id="{8F9D6723-1A60-0442-910D-F7FD63281914}" type="slidenum">
              <a:rPr lang="en-US" smtClean="0"/>
              <a:t>15</a:t>
            </a:fld>
            <a:endParaRPr lang="en-US"/>
          </a:p>
        </p:txBody>
      </p:sp>
    </p:spTree>
    <p:extLst>
      <p:ext uri="{BB962C8B-B14F-4D97-AF65-F5344CB8AC3E}">
        <p14:creationId xmlns:p14="http://schemas.microsoft.com/office/powerpoint/2010/main" val="3970225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Introduce learning objectives.</a:t>
            </a:r>
          </a:p>
        </p:txBody>
      </p:sp>
      <p:sp>
        <p:nvSpPr>
          <p:cNvPr id="4" name="Slide Number Placeholder 3"/>
          <p:cNvSpPr>
            <a:spLocks noGrp="1"/>
          </p:cNvSpPr>
          <p:nvPr>
            <p:ph type="sldNum" sz="quarter" idx="5"/>
          </p:nvPr>
        </p:nvSpPr>
        <p:spPr/>
        <p:txBody>
          <a:bodyPr/>
          <a:lstStyle/>
          <a:p>
            <a:fld id="{8F9D6723-1A60-0442-910D-F7FD63281914}" type="slidenum">
              <a:rPr lang="en-US" smtClean="0"/>
              <a:t>2</a:t>
            </a:fld>
            <a:endParaRPr lang="en-US"/>
          </a:p>
        </p:txBody>
      </p:sp>
    </p:spTree>
    <p:extLst>
      <p:ext uri="{BB962C8B-B14F-4D97-AF65-F5344CB8AC3E}">
        <p14:creationId xmlns:p14="http://schemas.microsoft.com/office/powerpoint/2010/main" val="21037346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Encourage learners to share anything they already know about the 2026 Senedd election.</a:t>
            </a:r>
          </a:p>
          <a:p>
            <a:endParaRPr lang="en-US">
              <a:ea typeface="Calibri"/>
              <a:cs typeface="Calibri"/>
            </a:endParaRPr>
          </a:p>
          <a:p>
            <a:r>
              <a:rPr lang="en-US">
                <a:ea typeface="Calibri"/>
                <a:cs typeface="Calibri"/>
              </a:rPr>
              <a:t>Then share key information about the election on the next slide.</a:t>
            </a:r>
          </a:p>
          <a:p>
            <a:pPr marL="171450" indent="-171450">
              <a:buFont typeface="Calibri"/>
              <a:buChar char="-"/>
            </a:pPr>
            <a:endParaRPr lang="en-US">
              <a:ea typeface="Calibri"/>
              <a:cs typeface="Calibri"/>
            </a:endParaRPr>
          </a:p>
        </p:txBody>
      </p:sp>
      <p:sp>
        <p:nvSpPr>
          <p:cNvPr id="4" name="Slide Number Placeholder 3"/>
          <p:cNvSpPr>
            <a:spLocks noGrp="1"/>
          </p:cNvSpPr>
          <p:nvPr>
            <p:ph type="sldNum" sz="quarter" idx="5"/>
          </p:nvPr>
        </p:nvSpPr>
        <p:spPr/>
        <p:txBody>
          <a:bodyPr/>
          <a:lstStyle/>
          <a:p>
            <a:fld id="{8F9D6723-1A60-0442-910D-F7FD63281914}" type="slidenum">
              <a:rPr lang="en-US" smtClean="0"/>
              <a:t>3</a:t>
            </a:fld>
            <a:endParaRPr lang="en-US"/>
          </a:p>
        </p:txBody>
      </p:sp>
    </p:spTree>
    <p:extLst>
      <p:ext uri="{BB962C8B-B14F-4D97-AF65-F5344CB8AC3E}">
        <p14:creationId xmlns:p14="http://schemas.microsoft.com/office/powerpoint/2010/main" val="1275604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2026 Senedd election:</a:t>
            </a:r>
            <a:endParaRPr lang="en-US">
              <a:solidFill>
                <a:srgbClr val="444444"/>
              </a:solidFill>
            </a:endParaRPr>
          </a:p>
          <a:p>
            <a:pPr marL="171450" indent="-171450">
              <a:buFont typeface="Calibri"/>
              <a:buChar char="-"/>
            </a:pPr>
            <a:r>
              <a:rPr lang="en-US"/>
              <a:t>The election will take place on 7 May 2026</a:t>
            </a:r>
            <a:endParaRPr lang="en-US">
              <a:solidFill>
                <a:srgbClr val="444444"/>
              </a:solidFill>
              <a:ea typeface="Calibri" panose="020F0502020204030204"/>
              <a:cs typeface="Calibri" panose="020F0502020204030204"/>
            </a:endParaRPr>
          </a:p>
          <a:p>
            <a:pPr marL="171450" indent="-171450">
              <a:buFont typeface="Calibri" panose="020B0604020202020204" pitchFamily="34" charset="0"/>
              <a:buChar char="-"/>
            </a:pPr>
            <a:r>
              <a:rPr lang="en-US"/>
              <a:t>You need to be 16, living in Wales and registered to vote to vote in this election </a:t>
            </a:r>
            <a:endParaRPr lang="en-US">
              <a:solidFill>
                <a:srgbClr val="444444"/>
              </a:solidFill>
              <a:ea typeface="Calibri" panose="020F0502020204030204"/>
              <a:cs typeface="Calibri" panose="020F0502020204030204"/>
            </a:endParaRPr>
          </a:p>
          <a:p>
            <a:pPr marL="171450" indent="-171450">
              <a:buFont typeface="Calibri" panose="020B0604020202020204" pitchFamily="34" charset="0"/>
              <a:buChar char="-"/>
            </a:pPr>
            <a:r>
              <a:rPr lang="en-US"/>
              <a:t>You can vote in person, by post or by proxy (when someone votes on your behalf)</a:t>
            </a:r>
            <a:endParaRPr lang="en-US">
              <a:solidFill>
                <a:srgbClr val="444444"/>
              </a:solidFill>
              <a:ea typeface="Calibri" panose="020F0502020204030204"/>
              <a:cs typeface="Calibri" panose="020F0502020204030204"/>
            </a:endParaRPr>
          </a:p>
          <a:p>
            <a:pPr marL="171450" indent="-171450">
              <a:buFont typeface="Calibri" panose="020B0604020202020204" pitchFamily="34" charset="0"/>
              <a:buChar char="-"/>
            </a:pPr>
            <a:r>
              <a:rPr lang="en-US"/>
              <a:t>You get one vote, and will be given one ballot paper</a:t>
            </a:r>
            <a:endParaRPr lang="en-US">
              <a:solidFill>
                <a:srgbClr val="444444"/>
              </a:solidFill>
              <a:ea typeface="Calibri" panose="020F0502020204030204"/>
              <a:cs typeface="Calibri" panose="020F0502020204030204"/>
            </a:endParaRPr>
          </a:p>
          <a:p>
            <a:pPr marL="171450" indent="-171450">
              <a:buFont typeface="Calibri" panose="020B0604020202020204" pitchFamily="34" charset="0"/>
              <a:buChar char="-"/>
            </a:pPr>
            <a:r>
              <a:rPr lang="en-US"/>
              <a:t>You will be voting for the political party or independent candidate you want to represent you in the Senedd</a:t>
            </a:r>
            <a:endParaRPr lang="en-US">
              <a:solidFill>
                <a:srgbClr val="444444"/>
              </a:solidFill>
              <a:ea typeface="Calibri" panose="020F0502020204030204"/>
              <a:cs typeface="Calibri" panose="020F0502020204030204"/>
            </a:endParaRPr>
          </a:p>
          <a:p>
            <a:pPr marL="171450" indent="-171450">
              <a:buFont typeface="Calibri" panose="020B0604020202020204" pitchFamily="34" charset="0"/>
              <a:buChar char="-"/>
            </a:pPr>
            <a:r>
              <a:rPr lang="en-US"/>
              <a:t>For each local area, called a constituency, 6 Members of the Senedd will be elected </a:t>
            </a:r>
            <a:endParaRPr lang="en-GB">
              <a:ea typeface="Calibri" panose="020F0502020204030204"/>
              <a:cs typeface="Calibri" panose="020F0502020204030204"/>
            </a:endParaRPr>
          </a:p>
          <a:p>
            <a:pPr marL="171450" indent="-171450">
              <a:buFont typeface="Calibri" panose="020B0604020202020204" pitchFamily="34" charset="0"/>
              <a:buChar char="-"/>
            </a:pPr>
            <a:endParaRPr lang="en-US">
              <a:ea typeface="Calibri" panose="020F0502020204030204"/>
              <a:cs typeface="Calibri" panose="020F0502020204030204"/>
            </a:endParaRPr>
          </a:p>
          <a:p>
            <a:r>
              <a:rPr lang="en-US">
                <a:ea typeface="Calibri" panose="020F0502020204030204"/>
                <a:cs typeface="Calibri" panose="020F0502020204030204"/>
              </a:rPr>
              <a:t>Why it matters:</a:t>
            </a:r>
          </a:p>
          <a:p>
            <a:pPr marL="171450" indent="-171450">
              <a:buFont typeface="Calibri" panose="020B0604020202020204" pitchFamily="34" charset="0"/>
              <a:buChar char="-"/>
            </a:pPr>
            <a:r>
              <a:rPr lang="en-GB"/>
              <a:t>The Senedd makes decisions about your education, health, transport, housing, and the environment.</a:t>
            </a:r>
            <a:endParaRPr lang="en-US">
              <a:solidFill>
                <a:srgbClr val="444444"/>
              </a:solidFill>
              <a:ea typeface="Calibri" panose="020F0502020204030204"/>
              <a:cs typeface="Calibri" panose="020F0502020204030204"/>
            </a:endParaRPr>
          </a:p>
          <a:p>
            <a:pPr marL="171450" indent="-171450">
              <a:buFont typeface="Calibri" panose="020B0604020202020204" pitchFamily="34" charset="0"/>
              <a:buChar char="-"/>
            </a:pPr>
            <a:r>
              <a:rPr lang="en-GB"/>
              <a:t>Your voice matters. This election is your chance to have a real say in shaping Wales’ future, show that young people’s votes count, influence decisions that affect you and your community every single day</a:t>
            </a:r>
            <a:endParaRPr lang="en-US">
              <a:solidFill>
                <a:srgbClr val="444444"/>
              </a:solidFill>
              <a:ea typeface="Calibri" panose="020F0502020204030204"/>
              <a:cs typeface="Calibri" panose="020F0502020204030204"/>
            </a:endParaRPr>
          </a:p>
          <a:p>
            <a:pPr marL="171450" indent="-171450">
              <a:buFont typeface="Calibri" panose="020B0604020202020204" pitchFamily="34" charset="0"/>
              <a:buChar char="-"/>
            </a:pPr>
            <a:r>
              <a:rPr lang="en-GB"/>
              <a:t>If young people don’t vote, decisions will still be made - but without your voice.</a:t>
            </a:r>
            <a:endParaRPr lang="en-US">
              <a:solidFill>
                <a:srgbClr val="444444"/>
              </a:solidFill>
              <a:ea typeface="Calibri" panose="020F0502020204030204"/>
              <a:cs typeface="Calibri" panose="020F0502020204030204"/>
            </a:endParaRPr>
          </a:p>
          <a:p>
            <a:pPr marL="171450" indent="-171450">
              <a:buFont typeface="Calibri" panose="020B0604020202020204" pitchFamily="34" charset="0"/>
              <a:buChar char="-"/>
            </a:pPr>
            <a:endParaRPr lang="en-GB">
              <a:solidFill>
                <a:srgbClr val="444444"/>
              </a:solidFill>
              <a:ea typeface="Calibri" panose="020F0502020204030204"/>
              <a:cs typeface="Calibri" panose="020F0502020204030204"/>
            </a:endParaRPr>
          </a:p>
          <a:p>
            <a:pPr marL="171450" indent="-171450">
              <a:buFont typeface="Calibri" panose="020B0604020202020204" pitchFamily="34" charset="0"/>
              <a:buChar char="-"/>
            </a:pPr>
            <a:endParaRPr lang="en-US">
              <a:ea typeface="Calibri" panose="020F0502020204030204"/>
              <a:cs typeface="Calibri" panose="020F0502020204030204"/>
            </a:endParaRPr>
          </a:p>
          <a:p>
            <a:endParaRPr lang="en-GB">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8F9D6723-1A60-0442-910D-F7FD63281914}" type="slidenum">
              <a:rPr lang="en-US" smtClean="0"/>
              <a:t>4</a:t>
            </a:fld>
            <a:endParaRPr lang="en-US"/>
          </a:p>
        </p:txBody>
      </p:sp>
    </p:spTree>
    <p:extLst>
      <p:ext uri="{BB962C8B-B14F-4D97-AF65-F5344CB8AC3E}">
        <p14:creationId xmlns:p14="http://schemas.microsoft.com/office/powerpoint/2010/main" val="26175667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Ask the class if anybody can explain what a campaign is. Click to reveal the definition. </a:t>
            </a:r>
          </a:p>
        </p:txBody>
      </p:sp>
      <p:sp>
        <p:nvSpPr>
          <p:cNvPr id="4" name="Slide Number Placeholder 3"/>
          <p:cNvSpPr>
            <a:spLocks noGrp="1"/>
          </p:cNvSpPr>
          <p:nvPr>
            <p:ph type="sldNum" sz="quarter" idx="10"/>
          </p:nvPr>
        </p:nvSpPr>
        <p:spPr/>
        <p:txBody>
          <a:bodyPr/>
          <a:lstStyle/>
          <a:p>
            <a:fld id="{8F9D6723-1A60-0442-910D-F7FD63281914}" type="slidenum">
              <a:rPr lang="en-US" smtClean="0"/>
              <a:t>5</a:t>
            </a:fld>
            <a:endParaRPr lang="en-US"/>
          </a:p>
        </p:txBody>
      </p:sp>
    </p:spTree>
    <p:extLst>
      <p:ext uri="{BB962C8B-B14F-4D97-AF65-F5344CB8AC3E}">
        <p14:creationId xmlns:p14="http://schemas.microsoft.com/office/powerpoint/2010/main" val="40622775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9ADA96-308B-E46A-00E2-DA51E95970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44C60A-E233-986C-D853-952673AD22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24F24D-5CAC-2DCA-6DCE-C935BAC51A71}"/>
              </a:ext>
            </a:extLst>
          </p:cNvPr>
          <p:cNvSpPr>
            <a:spLocks noGrp="1"/>
          </p:cNvSpPr>
          <p:nvPr>
            <p:ph type="body" idx="1"/>
          </p:nvPr>
        </p:nvSpPr>
        <p:spPr/>
        <p:txBody>
          <a:bodyPr/>
          <a:lstStyle/>
          <a:p>
            <a:r>
              <a:rPr lang="en-GB"/>
              <a:t>Play the video: </a:t>
            </a:r>
          </a:p>
          <a:p>
            <a:r>
              <a:rPr lang="en-GB">
                <a:hlinkClick r:id="rId3"/>
              </a:rPr>
              <a:t>https://www.youtube.com/watch?v=x04HrjnespU&amp;list=PLm0G6YKL5VxICxsda9-6SoIfmA6SLiVHr&amp;index=13</a:t>
            </a:r>
            <a:endParaRPr lang="en-GB"/>
          </a:p>
        </p:txBody>
      </p:sp>
      <p:sp>
        <p:nvSpPr>
          <p:cNvPr id="4" name="Slide Number Placeholder 3">
            <a:extLst>
              <a:ext uri="{FF2B5EF4-FFF2-40B4-BE49-F238E27FC236}">
                <a16:creationId xmlns:a16="http://schemas.microsoft.com/office/drawing/2014/main" id="{4893E7EE-0131-33D4-6479-0D1E3B77FCBD}"/>
              </a:ext>
            </a:extLst>
          </p:cNvPr>
          <p:cNvSpPr>
            <a:spLocks noGrp="1"/>
          </p:cNvSpPr>
          <p:nvPr>
            <p:ph type="sldNum" sz="quarter" idx="10"/>
          </p:nvPr>
        </p:nvSpPr>
        <p:spPr/>
        <p:txBody>
          <a:bodyPr/>
          <a:lstStyle/>
          <a:p>
            <a:fld id="{8F9D6723-1A60-0442-910D-F7FD63281914}" type="slidenum">
              <a:rPr lang="en-US" smtClean="0"/>
              <a:t>6</a:t>
            </a:fld>
            <a:endParaRPr lang="en-US"/>
          </a:p>
        </p:txBody>
      </p:sp>
    </p:spTree>
    <p:extLst>
      <p:ext uri="{BB962C8B-B14F-4D97-AF65-F5344CB8AC3E}">
        <p14:creationId xmlns:p14="http://schemas.microsoft.com/office/powerpoint/2010/main" val="31955017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069064-26F7-4F0B-F452-64A6450EAA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FDBB22-BCF1-00DF-9CA7-CB5E9F1541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E43349-36F6-20E5-A662-CB4473FC840D}"/>
              </a:ext>
            </a:extLst>
          </p:cNvPr>
          <p:cNvSpPr>
            <a:spLocks noGrp="1"/>
          </p:cNvSpPr>
          <p:nvPr>
            <p:ph type="body" idx="1"/>
          </p:nvPr>
        </p:nvSpPr>
        <p:spPr/>
        <p:txBody>
          <a:bodyPr/>
          <a:lstStyle/>
          <a:p>
            <a:r>
              <a:rPr lang="en-GB">
                <a:ea typeface="Calibri"/>
                <a:cs typeface="Calibri"/>
              </a:rPr>
              <a:t>Support learners to discuss and feedback on these questions.</a:t>
            </a:r>
            <a:endParaRPr lang="en-GB"/>
          </a:p>
        </p:txBody>
      </p:sp>
      <p:sp>
        <p:nvSpPr>
          <p:cNvPr id="4" name="Slide Number Placeholder 3">
            <a:extLst>
              <a:ext uri="{FF2B5EF4-FFF2-40B4-BE49-F238E27FC236}">
                <a16:creationId xmlns:a16="http://schemas.microsoft.com/office/drawing/2014/main" id="{0A570C59-9531-DD71-DCB1-BFB41A2A92F7}"/>
              </a:ext>
            </a:extLst>
          </p:cNvPr>
          <p:cNvSpPr>
            <a:spLocks noGrp="1"/>
          </p:cNvSpPr>
          <p:nvPr>
            <p:ph type="sldNum" sz="quarter" idx="10"/>
          </p:nvPr>
        </p:nvSpPr>
        <p:spPr/>
        <p:txBody>
          <a:bodyPr/>
          <a:lstStyle/>
          <a:p>
            <a:fld id="{8F9D6723-1A60-0442-910D-F7FD63281914}" type="slidenum">
              <a:rPr lang="en-US" smtClean="0"/>
              <a:t>7</a:t>
            </a:fld>
            <a:endParaRPr lang="en-US"/>
          </a:p>
        </p:txBody>
      </p:sp>
    </p:spTree>
    <p:extLst>
      <p:ext uri="{BB962C8B-B14F-4D97-AF65-F5344CB8AC3E}">
        <p14:creationId xmlns:p14="http://schemas.microsoft.com/office/powerpoint/2010/main" val="20453102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CD3FE5-AC47-CB2F-9321-2C4B3CAEE2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7A2D3E-347C-2F4B-6C7E-BD1ED1EEE9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D6A9DB-7C0B-5A88-5420-EF0609F90C66}"/>
              </a:ext>
            </a:extLst>
          </p:cNvPr>
          <p:cNvSpPr>
            <a:spLocks noGrp="1"/>
          </p:cNvSpPr>
          <p:nvPr>
            <p:ph type="body" idx="1"/>
          </p:nvPr>
        </p:nvSpPr>
        <p:spPr/>
        <p:txBody>
          <a:bodyPr/>
          <a:lstStyle/>
          <a:p>
            <a:pPr marL="0" indent="0">
              <a:buNone/>
            </a:pPr>
            <a:r>
              <a:rPr lang="en-GB" sz="1200" b="0"/>
              <a:t>The Electoral Commission often run campaigns across the UK to get people to register to vote. Watch this video from the 2024 campaign and think about… </a:t>
            </a:r>
          </a:p>
          <a:p>
            <a:pPr marL="0" indent="0">
              <a:buNone/>
            </a:pPr>
            <a:endParaRPr lang="en-GB" sz="1200" b="0"/>
          </a:p>
          <a:p>
            <a:r>
              <a:rPr lang="en-GB" b="1"/>
              <a:t>What do you like about this video?</a:t>
            </a:r>
            <a:endParaRPr lang="en-GB"/>
          </a:p>
          <a:p>
            <a:r>
              <a:rPr lang="en-GB"/>
              <a:t>Prompt students to think about things like colour, music, people, slogans, or overall style.</a:t>
            </a:r>
          </a:p>
          <a:p>
            <a:r>
              <a:rPr lang="en-GB"/>
              <a:t>Did anything grab your attention straight away? Was there a part that made you feel included or inspired?</a:t>
            </a:r>
          </a:p>
          <a:p>
            <a:r>
              <a:rPr lang="en-GB" b="1"/>
              <a:t>Is there anything you don’t like?</a:t>
            </a:r>
            <a:endParaRPr lang="en-GB"/>
          </a:p>
          <a:p>
            <a:r>
              <a:rPr lang="en-GB"/>
              <a:t>Encourage constructive criticism — different people may dislike different things.</a:t>
            </a:r>
          </a:p>
          <a:p>
            <a:r>
              <a:rPr lang="en-GB"/>
              <a:t>Did anything feel confusing, too long/too fast, not genuine?</a:t>
            </a:r>
          </a:p>
          <a:p>
            <a:r>
              <a:rPr lang="en-GB" b="1"/>
              <a:t>What do you think the main message is?</a:t>
            </a:r>
            <a:endParaRPr lang="en-GB"/>
          </a:p>
          <a:p>
            <a:r>
              <a:rPr lang="en-GB"/>
              <a:t>Guide students to summarise the key point in their own words.</a:t>
            </a:r>
          </a:p>
          <a:p>
            <a:r>
              <a:rPr lang="en-GB"/>
              <a:t>If you had to explain the video in one sentence, what would it be? What do they want you to do after watching?</a:t>
            </a:r>
          </a:p>
          <a:p>
            <a:r>
              <a:rPr lang="en-GB" b="1"/>
              <a:t>Who do you think this video is aimed at?</a:t>
            </a:r>
            <a:endParaRPr lang="en-GB"/>
          </a:p>
          <a:p>
            <a:r>
              <a:rPr lang="en-GB"/>
              <a:t>Push students to think about audience targeting (age, background, interests).</a:t>
            </a:r>
          </a:p>
          <a:p>
            <a:r>
              <a:rPr lang="en-GB"/>
              <a:t>Do you think it’s aimed at young people, older people, or everyone? How can you tell (clothes, language, images, music, style)?</a:t>
            </a:r>
          </a:p>
          <a:p>
            <a:r>
              <a:rPr lang="en-GB" b="1"/>
              <a:t>If you could change one thing to make it more persuasive, what would it be?</a:t>
            </a:r>
            <a:endParaRPr lang="en-GB"/>
          </a:p>
          <a:p>
            <a:r>
              <a:rPr lang="en-GB"/>
              <a:t>Encourage creative suggestions - link to persuasive techniques (slogans, music, emotional appeal, relatable people).</a:t>
            </a:r>
          </a:p>
          <a:p>
            <a:r>
              <a:rPr lang="en-GB"/>
              <a:t>What would make you personally pay more attention? What would convince your friends to take action?</a:t>
            </a:r>
          </a:p>
          <a:p>
            <a:pPr marL="0" indent="0">
              <a:buNone/>
            </a:pPr>
            <a:endParaRPr lang="en-US" sz="1200" b="0"/>
          </a:p>
        </p:txBody>
      </p:sp>
      <p:sp>
        <p:nvSpPr>
          <p:cNvPr id="4" name="Slide Number Placeholder 3">
            <a:extLst>
              <a:ext uri="{FF2B5EF4-FFF2-40B4-BE49-F238E27FC236}">
                <a16:creationId xmlns:a16="http://schemas.microsoft.com/office/drawing/2014/main" id="{DE43F116-8E5B-E19A-D2BB-47EBB3F3CDE9}"/>
              </a:ext>
            </a:extLst>
          </p:cNvPr>
          <p:cNvSpPr>
            <a:spLocks noGrp="1"/>
          </p:cNvSpPr>
          <p:nvPr>
            <p:ph type="sldNum" sz="quarter" idx="10"/>
          </p:nvPr>
        </p:nvSpPr>
        <p:spPr/>
        <p:txBody>
          <a:bodyPr/>
          <a:lstStyle/>
          <a:p>
            <a:fld id="{8F9D6723-1A60-0442-910D-F7FD63281914}" type="slidenum">
              <a:rPr lang="en-US" smtClean="0"/>
              <a:t>8</a:t>
            </a:fld>
            <a:endParaRPr lang="en-US"/>
          </a:p>
        </p:txBody>
      </p:sp>
    </p:spTree>
    <p:extLst>
      <p:ext uri="{BB962C8B-B14F-4D97-AF65-F5344CB8AC3E}">
        <p14:creationId xmlns:p14="http://schemas.microsoft.com/office/powerpoint/2010/main" val="21269202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t>We are going to develop our own campaigns to get young people to register to vote.</a:t>
            </a:r>
          </a:p>
          <a:p>
            <a:endParaRPr lang="en-GB"/>
          </a:p>
        </p:txBody>
      </p:sp>
      <p:sp>
        <p:nvSpPr>
          <p:cNvPr id="4" name="Slide Number Placeholder 3"/>
          <p:cNvSpPr>
            <a:spLocks noGrp="1"/>
          </p:cNvSpPr>
          <p:nvPr>
            <p:ph type="sldNum" sz="quarter" idx="5"/>
          </p:nvPr>
        </p:nvSpPr>
        <p:spPr/>
        <p:txBody>
          <a:bodyPr/>
          <a:lstStyle/>
          <a:p>
            <a:fld id="{8F9D6723-1A60-0442-910D-F7FD63281914}" type="slidenum">
              <a:rPr lang="en-US" smtClean="0"/>
              <a:t>9</a:t>
            </a:fld>
            <a:endParaRPr lang="en-US"/>
          </a:p>
        </p:txBody>
      </p:sp>
    </p:spTree>
    <p:extLst>
      <p:ext uri="{BB962C8B-B14F-4D97-AF65-F5344CB8AC3E}">
        <p14:creationId xmlns:p14="http://schemas.microsoft.com/office/powerpoint/2010/main" val="28866704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4.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2.png"/><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0.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electoralcommission.org.uk/learning" TargetMode="External"/><Relationship Id="rId7"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Assets">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96420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290455" y="1792816"/>
            <a:ext cx="7284792" cy="319417"/>
          </a:xfrm>
        </p:spPr>
        <p:txBody>
          <a:bodyPr>
            <a:normAutofit/>
          </a:bodyPr>
          <a:lstStyle>
            <a:lvl1pPr marL="0" indent="0">
              <a:buNone/>
              <a:defRPr sz="1800"/>
            </a:lvl1pPr>
          </a:lstStyle>
          <a:p>
            <a:pPr lvl="0"/>
            <a:r>
              <a:rPr lang="en-GB"/>
              <a:t>XX to XX minutes</a:t>
            </a:r>
            <a:endParaRPr lang="en-US"/>
          </a:p>
        </p:txBody>
      </p:sp>
      <p:sp>
        <p:nvSpPr>
          <p:cNvPr id="29" name="Body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92C7A236-B87E-2045-B97C-C797C85BA9E4}"/>
              </a:ext>
            </a:extLst>
          </p:cNvPr>
          <p:cNvPicPr>
            <a:picLocks noChangeAspect="1"/>
          </p:cNvPicPr>
          <p:nvPr userDrawn="1"/>
        </p:nvPicPr>
        <p:blipFill rotWithShape="1">
          <a:blip r:embed="rId2"/>
          <a:srcRect l="3461" r="6942" b="3737"/>
          <a:stretch/>
        </p:blipFill>
        <p:spPr>
          <a:xfrm>
            <a:off x="6240463" y="790543"/>
            <a:ext cx="5951537" cy="6076621"/>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92D35E03-6A57-D849-93BD-33782AD5DF41}"/>
              </a:ext>
            </a:extLst>
          </p:cNvPr>
          <p:cNvSpPr>
            <a:spLocks noGrp="1"/>
          </p:cNvSpPr>
          <p:nvPr>
            <p:ph type="ftr" sz="quarter" idx="14"/>
          </p:nvPr>
        </p:nvSpPr>
        <p:spPr>
          <a:xfrm>
            <a:off x="280516" y="6023044"/>
            <a:ext cx="6994044" cy="365125"/>
          </a:xfrm>
        </p:spPr>
        <p:txBody>
          <a:bodyPr/>
          <a:lstStyle/>
          <a:p>
            <a:r>
              <a:rPr lang="en-US"/>
              <a:t>Campaigning</a:t>
            </a:r>
          </a:p>
        </p:txBody>
      </p:sp>
      <p:sp>
        <p:nvSpPr>
          <p:cNvPr id="17" name="Footer Placeholder 40">
            <a:hlinkClick r:id="rId5"/>
            <a:extLst>
              <a:ext uri="{FF2B5EF4-FFF2-40B4-BE49-F238E27FC236}">
                <a16:creationId xmlns:a16="http://schemas.microsoft.com/office/drawing/2014/main" id="{46024BBD-BF3A-7F4F-98AC-38887AABAE25}"/>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454281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le and Conten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F9790-708C-EB4F-8830-3055E1059395}"/>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Body Copy ">
            <a:extLst>
              <a:ext uri="{FF2B5EF4-FFF2-40B4-BE49-F238E27FC236}">
                <a16:creationId xmlns:a16="http://schemas.microsoft.com/office/drawing/2014/main" id="{F1E1B86D-D639-3D48-8C65-36BE690BBAEC}"/>
              </a:ext>
            </a:extLst>
          </p:cNvPr>
          <p:cNvSpPr>
            <a:spLocks noGrp="1"/>
          </p:cNvSpPr>
          <p:nvPr>
            <p:ph type="body" sz="quarter" idx="11"/>
          </p:nvPr>
        </p:nvSpPr>
        <p:spPr>
          <a:xfrm>
            <a:off x="390939" y="2395538"/>
            <a:ext cx="556059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846500" y="1792816"/>
            <a:ext cx="5105037" cy="319417"/>
          </a:xfrm>
        </p:spPr>
        <p:txBody>
          <a:bodyPr>
            <a:normAutofit/>
          </a:bodyPr>
          <a:lstStyle>
            <a:lvl1pPr marL="0" indent="0">
              <a:buNone/>
              <a:defRPr sz="1800"/>
            </a:lvl1pPr>
          </a:lstStyle>
          <a:p>
            <a:pPr lvl="0"/>
            <a:r>
              <a:rPr lang="en-GB"/>
              <a:t>XX to XX minutes</a:t>
            </a:r>
            <a:endParaRPr lang="en-US"/>
          </a:p>
        </p:txBody>
      </p:sp>
      <p:sp>
        <p:nvSpPr>
          <p:cNvPr id="16" name="Clock Icon">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5CE98481-9685-6643-B405-447CEACFBED1}"/>
              </a:ext>
            </a:extLst>
          </p:cNvPr>
          <p:cNvPicPr>
            <a:picLocks noChangeAspect="1"/>
          </p:cNvPicPr>
          <p:nvPr userDrawn="1"/>
        </p:nvPicPr>
        <p:blipFill>
          <a:blip r:embed="rId2"/>
          <a:srcRect/>
          <a:stretch/>
        </p:blipFill>
        <p:spPr>
          <a:xfrm>
            <a:off x="371475" y="1733852"/>
            <a:ext cx="411086" cy="411086"/>
          </a:xfrm>
          <a:prstGeom prst="rect">
            <a:avLst/>
          </a:prstGeom>
        </p:spPr>
      </p:pic>
      <p:pic>
        <p:nvPicPr>
          <p:cNvPr id="6" name="Picture 5" descr="A picture containing person&#10;&#10;Description automatically generated">
            <a:extLst>
              <a:ext uri="{FF2B5EF4-FFF2-40B4-BE49-F238E27FC236}">
                <a16:creationId xmlns:a16="http://schemas.microsoft.com/office/drawing/2014/main" id="{B9ECF356-AFB7-3540-A8B2-4CAC853A884F}"/>
              </a:ext>
            </a:extLst>
          </p:cNvPr>
          <p:cNvPicPr>
            <a:picLocks noChangeAspect="1"/>
          </p:cNvPicPr>
          <p:nvPr userDrawn="1"/>
        </p:nvPicPr>
        <p:blipFill rotWithShape="1">
          <a:blip r:embed="rId3"/>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19" name="Logo"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8" name="Footer Placeholder 7">
            <a:extLst>
              <a:ext uri="{FF2B5EF4-FFF2-40B4-BE49-F238E27FC236}">
                <a16:creationId xmlns:a16="http://schemas.microsoft.com/office/drawing/2014/main" id="{E11476ED-36DF-E34F-9EB7-E219B1103E23}"/>
              </a:ext>
            </a:extLst>
          </p:cNvPr>
          <p:cNvSpPr>
            <a:spLocks noGrp="1"/>
          </p:cNvSpPr>
          <p:nvPr>
            <p:ph type="ftr" sz="quarter" idx="14"/>
          </p:nvPr>
        </p:nvSpPr>
        <p:spPr>
          <a:xfrm>
            <a:off x="280516" y="6023044"/>
            <a:ext cx="6994044" cy="365125"/>
          </a:xfrm>
        </p:spPr>
        <p:txBody>
          <a:bodyPr/>
          <a:lstStyle/>
          <a:p>
            <a:r>
              <a:rPr lang="en-US"/>
              <a:t>Campaigning</a:t>
            </a:r>
          </a:p>
        </p:txBody>
      </p:sp>
      <p:sp>
        <p:nvSpPr>
          <p:cNvPr id="12" name="Footer Placeholder 40">
            <a:extLst>
              <a:ext uri="{FF2B5EF4-FFF2-40B4-BE49-F238E27FC236}">
                <a16:creationId xmlns:a16="http://schemas.microsoft.com/office/drawing/2014/main" id="{AF77E441-67E1-D64B-882B-080B4DC3E600}"/>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4160220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le and Conten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F9790-708C-EB4F-8830-3055E1059395}"/>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Body Copy ">
            <a:extLst>
              <a:ext uri="{FF2B5EF4-FFF2-40B4-BE49-F238E27FC236}">
                <a16:creationId xmlns:a16="http://schemas.microsoft.com/office/drawing/2014/main" id="{F1E1B86D-D639-3D48-8C65-36BE690BBAEC}"/>
              </a:ext>
            </a:extLst>
          </p:cNvPr>
          <p:cNvSpPr>
            <a:spLocks noGrp="1"/>
          </p:cNvSpPr>
          <p:nvPr>
            <p:ph type="body" sz="quarter" idx="11"/>
          </p:nvPr>
        </p:nvSpPr>
        <p:spPr>
          <a:xfrm>
            <a:off x="390939" y="2395538"/>
            <a:ext cx="556059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290456" y="1792816"/>
            <a:ext cx="5661082" cy="319417"/>
          </a:xfrm>
        </p:spPr>
        <p:txBody>
          <a:bodyPr>
            <a:normAutofit/>
          </a:bodyPr>
          <a:lstStyle>
            <a:lvl1pPr marL="0" indent="0">
              <a:buNone/>
              <a:defRPr sz="1800"/>
            </a:lvl1pPr>
          </a:lstStyle>
          <a:p>
            <a:pPr lvl="0"/>
            <a:r>
              <a:rPr lang="en-GB"/>
              <a:t>XX to XX minutes</a:t>
            </a:r>
            <a:endParaRPr lang="en-US"/>
          </a:p>
        </p:txBody>
      </p:sp>
      <p:sp>
        <p:nvSpPr>
          <p:cNvPr id="16" name="Clock Icon">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person&#10;&#10;Description automatically generated">
            <a:extLst>
              <a:ext uri="{FF2B5EF4-FFF2-40B4-BE49-F238E27FC236}">
                <a16:creationId xmlns:a16="http://schemas.microsoft.com/office/drawing/2014/main" id="{B9ECF356-AFB7-3540-A8B2-4CAC853A884F}"/>
              </a:ext>
            </a:extLst>
          </p:cNvPr>
          <p:cNvPicPr>
            <a:picLocks noChangeAspect="1"/>
          </p:cNvPicPr>
          <p:nvPr userDrawn="1"/>
        </p:nvPicPr>
        <p:blipFill rotWithShape="1">
          <a:blip r:embed="rId2"/>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19" name="Logo"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8" name="Footer Placeholder 7">
            <a:extLst>
              <a:ext uri="{FF2B5EF4-FFF2-40B4-BE49-F238E27FC236}">
                <a16:creationId xmlns:a16="http://schemas.microsoft.com/office/drawing/2014/main" id="{E11476ED-36DF-E34F-9EB7-E219B1103E23}"/>
              </a:ext>
            </a:extLst>
          </p:cNvPr>
          <p:cNvSpPr>
            <a:spLocks noGrp="1"/>
          </p:cNvSpPr>
          <p:nvPr>
            <p:ph type="ftr" sz="quarter" idx="14"/>
          </p:nvPr>
        </p:nvSpPr>
        <p:spPr>
          <a:xfrm>
            <a:off x="280516" y="6023044"/>
            <a:ext cx="6994044" cy="365125"/>
          </a:xfrm>
        </p:spPr>
        <p:txBody>
          <a:bodyPr/>
          <a:lstStyle/>
          <a:p>
            <a:r>
              <a:rPr lang="en-US"/>
              <a:t>Campaigning</a:t>
            </a:r>
          </a:p>
        </p:txBody>
      </p:sp>
      <p:sp>
        <p:nvSpPr>
          <p:cNvPr id="12" name="Footer Placeholder 40">
            <a:extLst>
              <a:ext uri="{FF2B5EF4-FFF2-40B4-BE49-F238E27FC236}">
                <a16:creationId xmlns:a16="http://schemas.microsoft.com/office/drawing/2014/main" id="{AF77E441-67E1-D64B-882B-080B4DC3E600}"/>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9700580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reaker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ivider Slide Title">
            <a:extLst>
              <a:ext uri="{FF2B5EF4-FFF2-40B4-BE49-F238E27FC236}">
                <a16:creationId xmlns:a16="http://schemas.microsoft.com/office/drawing/2014/main" id="{B38C91CF-F009-594C-9925-E560F49311E0}"/>
              </a:ext>
            </a:extLst>
          </p:cNvPr>
          <p:cNvSpPr>
            <a:spLocks noGrp="1"/>
          </p:cNvSpPr>
          <p:nvPr>
            <p:ph type="title" hasCustomPrompt="1"/>
          </p:nvPr>
        </p:nvSpPr>
        <p:spPr>
          <a:xfrm>
            <a:off x="280516" y="1754021"/>
            <a:ext cx="6332625" cy="2852737"/>
          </a:xfrm>
        </p:spPr>
        <p:txBody>
          <a:bodyPr anchor="b"/>
          <a:lstStyle>
            <a:lvl1pPr>
              <a:defRPr sz="6000">
                <a:solidFill>
                  <a:schemeClr val="tx1"/>
                </a:solidFill>
              </a:defRPr>
            </a:lvl1pPr>
          </a:lstStyle>
          <a:p>
            <a:r>
              <a:rPr lang="en-US"/>
              <a:t>DIVIDER SLIDE</a:t>
            </a:r>
          </a:p>
        </p:txBody>
      </p:sp>
      <p:pic>
        <p:nvPicPr>
          <p:cNvPr id="12" name="Picture 11">
            <a:extLst>
              <a:ext uri="{FF2B5EF4-FFF2-40B4-BE49-F238E27FC236}">
                <a16:creationId xmlns:a16="http://schemas.microsoft.com/office/drawing/2014/main" id="{CF74366A-B832-8849-B002-8810EF926D6D}"/>
              </a:ext>
              <a:ext uri="{C183D7F6-B498-43B3-948B-1728B52AA6E4}">
                <adec:decorative xmlns:adec="http://schemas.microsoft.com/office/drawing/2017/decorative" val="1"/>
              </a:ext>
            </a:extLst>
          </p:cNvPr>
          <p:cNvPicPr>
            <a:picLocks noChangeAspect="1"/>
          </p:cNvPicPr>
          <p:nvPr userDrawn="1"/>
        </p:nvPicPr>
        <p:blipFill rotWithShape="1">
          <a:blip r:embed="rId2"/>
          <a:srcRect b="57732"/>
          <a:stretch/>
        </p:blipFill>
        <p:spPr>
          <a:xfrm>
            <a:off x="7626903" y="-454687"/>
            <a:ext cx="4793693" cy="6212394"/>
          </a:xfrm>
          <a:prstGeom prst="rect">
            <a:avLst/>
          </a:prstGeom>
        </p:spPr>
      </p:pic>
      <p:pic>
        <p:nvPicPr>
          <p:cNvPr id="14" name="Picture 13">
            <a:extLst>
              <a:ext uri="{FF2B5EF4-FFF2-40B4-BE49-F238E27FC236}">
                <a16:creationId xmlns:a16="http://schemas.microsoft.com/office/drawing/2014/main" id="{001F01D4-EDE1-5A42-80EB-AC3EB61B5DC1}"/>
              </a:ext>
              <a:ext uri="{C183D7F6-B498-43B3-948B-1728B52AA6E4}">
                <adec:decorative xmlns:adec="http://schemas.microsoft.com/office/drawing/2017/decorative" val="1"/>
              </a:ext>
            </a:extLst>
          </p:cNvPr>
          <p:cNvPicPr>
            <a:picLocks noChangeAspect="1"/>
          </p:cNvPicPr>
          <p:nvPr userDrawn="1"/>
        </p:nvPicPr>
        <p:blipFill rotWithShape="1">
          <a:blip r:embed="rId3"/>
          <a:srcRect l="25552" b="7720"/>
          <a:stretch/>
        </p:blipFill>
        <p:spPr>
          <a:xfrm flipH="1">
            <a:off x="5329584" y="-108515"/>
            <a:ext cx="6862416" cy="6966515"/>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sp>
        <p:nvSpPr>
          <p:cNvPr id="15" name="Footer Placeholder 7">
            <a:extLst>
              <a:ext uri="{FF2B5EF4-FFF2-40B4-BE49-F238E27FC236}">
                <a16:creationId xmlns:a16="http://schemas.microsoft.com/office/drawing/2014/main" id="{A530EBA1-26F8-B74E-9E2D-891C18D2E7C2}"/>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6" name="Footer Placeholder 40">
            <a:hlinkClick r:id="rId5"/>
            <a:extLst>
              <a:ext uri="{FF2B5EF4-FFF2-40B4-BE49-F238E27FC236}">
                <a16:creationId xmlns:a16="http://schemas.microsoft.com/office/drawing/2014/main" id="{13779B56-C50B-524F-BFE8-9D7D0565D28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5597940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reaker Slide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ivider Slide Title">
            <a:extLst>
              <a:ext uri="{FF2B5EF4-FFF2-40B4-BE49-F238E27FC236}">
                <a16:creationId xmlns:a16="http://schemas.microsoft.com/office/drawing/2014/main" id="{B38C91CF-F009-594C-9925-E560F49311E0}"/>
              </a:ext>
            </a:extLst>
          </p:cNvPr>
          <p:cNvSpPr>
            <a:spLocks noGrp="1"/>
          </p:cNvSpPr>
          <p:nvPr>
            <p:ph type="title" hasCustomPrompt="1"/>
          </p:nvPr>
        </p:nvSpPr>
        <p:spPr>
          <a:xfrm>
            <a:off x="280516" y="1754021"/>
            <a:ext cx="6332625" cy="2852737"/>
          </a:xfrm>
        </p:spPr>
        <p:txBody>
          <a:bodyPr anchor="b"/>
          <a:lstStyle>
            <a:lvl1pPr>
              <a:defRPr sz="6000">
                <a:solidFill>
                  <a:schemeClr val="tx1"/>
                </a:solidFill>
              </a:defRPr>
            </a:lvl1pPr>
          </a:lstStyle>
          <a:p>
            <a:r>
              <a:rPr lang="en-US"/>
              <a:t>DIVIDER SLIDE</a:t>
            </a:r>
          </a:p>
        </p:txBody>
      </p:sp>
      <p:pic>
        <p:nvPicPr>
          <p:cNvPr id="12" name="Picture 11">
            <a:extLst>
              <a:ext uri="{FF2B5EF4-FFF2-40B4-BE49-F238E27FC236}">
                <a16:creationId xmlns:a16="http://schemas.microsoft.com/office/drawing/2014/main" id="{CF74366A-B832-8849-B002-8810EF926D6D}"/>
              </a:ext>
              <a:ext uri="{C183D7F6-B498-43B3-948B-1728B52AA6E4}">
                <adec:decorative xmlns:adec="http://schemas.microsoft.com/office/drawing/2017/decorative" val="1"/>
              </a:ext>
            </a:extLst>
          </p:cNvPr>
          <p:cNvPicPr>
            <a:picLocks noChangeAspect="1"/>
          </p:cNvPicPr>
          <p:nvPr userDrawn="1"/>
        </p:nvPicPr>
        <p:blipFill rotWithShape="1">
          <a:blip r:embed="rId2"/>
          <a:srcRect b="57732"/>
          <a:stretch/>
        </p:blipFill>
        <p:spPr>
          <a:xfrm>
            <a:off x="7626903" y="-454687"/>
            <a:ext cx="4793693" cy="6212394"/>
          </a:xfrm>
          <a:prstGeom prst="rect">
            <a:avLst/>
          </a:prstGeom>
        </p:spPr>
      </p:pic>
      <p:pic>
        <p:nvPicPr>
          <p:cNvPr id="11" name="Picture 10">
            <a:extLst>
              <a:ext uri="{FF2B5EF4-FFF2-40B4-BE49-F238E27FC236}">
                <a16:creationId xmlns:a16="http://schemas.microsoft.com/office/drawing/2014/main" id="{A1CC0C7C-BCDF-5145-8102-C3AF0EF3A3B2}"/>
              </a:ext>
              <a:ext uri="{C183D7F6-B498-43B3-948B-1728B52AA6E4}">
                <adec:decorative xmlns:adec="http://schemas.microsoft.com/office/drawing/2017/decorative" val="1"/>
              </a:ext>
            </a:extLst>
          </p:cNvPr>
          <p:cNvPicPr>
            <a:picLocks noChangeAspect="1"/>
          </p:cNvPicPr>
          <p:nvPr userDrawn="1"/>
        </p:nvPicPr>
        <p:blipFill rotWithShape="1">
          <a:blip r:embed="rId3"/>
          <a:srcRect l="3461" r="6942" b="3737"/>
          <a:stretch/>
        </p:blipFill>
        <p:spPr>
          <a:xfrm>
            <a:off x="5409078" y="-58315"/>
            <a:ext cx="6782923" cy="6925480"/>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sp>
        <p:nvSpPr>
          <p:cNvPr id="15" name="Footer Placeholder 7">
            <a:extLst>
              <a:ext uri="{FF2B5EF4-FFF2-40B4-BE49-F238E27FC236}">
                <a16:creationId xmlns:a16="http://schemas.microsoft.com/office/drawing/2014/main" id="{EE5DE9C6-D72F-2E4D-9B9E-EDC4EA190387}"/>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6" name="Footer Placeholder 40">
            <a:hlinkClick r:id="rId5"/>
            <a:extLst>
              <a:ext uri="{FF2B5EF4-FFF2-40B4-BE49-F238E27FC236}">
                <a16:creationId xmlns:a16="http://schemas.microsoft.com/office/drawing/2014/main" id="{57B3F263-4676-A44E-9AFF-EE6FF33585E3}"/>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5840104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 + Capti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hand side image">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5" y="476250"/>
            <a:ext cx="5543550"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2" name="Title 1" descr="Large Caption&#10;">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11" name="Picture 10">
            <a:extLst>
              <a:ext uri="{FF2B5EF4-FFF2-40B4-BE49-F238E27FC236}">
                <a16:creationId xmlns:a16="http://schemas.microsoft.com/office/drawing/2014/main" id="{45F1B18A-1DD4-9B47-82D1-90F524A483E2}"/>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324956" y="486064"/>
            <a:ext cx="1459057" cy="733896"/>
          </a:xfrm>
          <a:prstGeom prst="rect">
            <a:avLst/>
          </a:prstGeom>
        </p:spPr>
      </p:pic>
      <p:sp>
        <p:nvSpPr>
          <p:cNvPr id="16" name="Footer Placeholder 7">
            <a:extLst>
              <a:ext uri="{FF2B5EF4-FFF2-40B4-BE49-F238E27FC236}">
                <a16:creationId xmlns:a16="http://schemas.microsoft.com/office/drawing/2014/main" id="{5A9F8D64-5966-3049-8413-6A1571A6DEB2}"/>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7" name="Footer Placeholder 40">
            <a:hlinkClick r:id="rId4"/>
            <a:extLst>
              <a:ext uri="{FF2B5EF4-FFF2-40B4-BE49-F238E27FC236}">
                <a16:creationId xmlns:a16="http://schemas.microsoft.com/office/drawing/2014/main" id="{7194B3DA-2EDB-1F47-A94A-DAA8EA865C9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4931203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mage + Caption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hand side image" descr="Left hand Side Image&#10;">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5" y="476250"/>
            <a:ext cx="5543550"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2" name="Half page caption">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11" name="Picture 10">
            <a:extLst>
              <a:ext uri="{FF2B5EF4-FFF2-40B4-BE49-F238E27FC236}">
                <a16:creationId xmlns:a16="http://schemas.microsoft.com/office/drawing/2014/main" id="{45F1B18A-1DD4-9B47-82D1-90F524A483E2}"/>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324956" y="486064"/>
            <a:ext cx="1459057" cy="733896"/>
          </a:xfrm>
          <a:prstGeom prst="rect">
            <a:avLst/>
          </a:prstGeom>
        </p:spPr>
      </p:pic>
      <p:sp>
        <p:nvSpPr>
          <p:cNvPr id="12" name="Footer Placeholder 7">
            <a:extLst>
              <a:ext uri="{FF2B5EF4-FFF2-40B4-BE49-F238E27FC236}">
                <a16:creationId xmlns:a16="http://schemas.microsoft.com/office/drawing/2014/main" id="{BD2479B8-70EE-5D43-8EAB-8E67C0A8661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3" name="Footer Placeholder 40">
            <a:hlinkClick r:id="rId4"/>
            <a:extLst>
              <a:ext uri="{FF2B5EF4-FFF2-40B4-BE49-F238E27FC236}">
                <a16:creationId xmlns:a16="http://schemas.microsoft.com/office/drawing/2014/main" id="{D78B451D-8147-0B4E-BC3A-198350B7297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335952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 Caption + White A">
    <p:spTree>
      <p:nvGrpSpPr>
        <p:cNvPr id="1" name=""/>
        <p:cNvGrpSpPr/>
        <p:nvPr/>
      </p:nvGrpSpPr>
      <p:grpSpPr>
        <a:xfrm>
          <a:off x="0" y="0"/>
          <a:ext cx="0" cy="0"/>
          <a:chOff x="0" y="0"/>
          <a:chExt cx="0" cy="0"/>
        </a:xfrm>
      </p:grpSpPr>
      <p:sp>
        <p:nvSpPr>
          <p:cNvPr id="4" name="Left hand side image">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4" y="476250"/>
            <a:ext cx="5580064"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2" name="Main Caption" descr="Caption&#10;">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sp>
        <p:nvSpPr>
          <p:cNvPr id="12" name="Rectangle 11">
            <a:extLst>
              <a:ext uri="{FF2B5EF4-FFF2-40B4-BE49-F238E27FC236}">
                <a16:creationId xmlns:a16="http://schemas.microsoft.com/office/drawing/2014/main" id="{B7EB4D20-04A1-9247-8D72-AA1E69094D5D}"/>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43A1ECA7-33A9-F544-8B2E-0DE459F8126A}"/>
              </a:ext>
              <a:ext uri="{C183D7F6-B498-43B3-948B-1728B52AA6E4}">
                <adec:decorative xmlns:adec="http://schemas.microsoft.com/office/drawing/2017/decorative" val="1"/>
              </a:ext>
            </a:extLst>
          </p:cNvPr>
          <p:cNvPicPr>
            <a:picLocks noChangeAspect="1"/>
          </p:cNvPicPr>
          <p:nvPr userDrawn="1"/>
        </p:nvPicPr>
        <p:blipFill rotWithShape="1">
          <a:blip r:embed="rId2"/>
          <a:srcRect l="3461" r="6942" b="3737"/>
          <a:stretch/>
        </p:blipFill>
        <p:spPr>
          <a:xfrm>
            <a:off x="9481529" y="4099727"/>
            <a:ext cx="2710471" cy="2767437"/>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9" name="Picture 8">
            <a:extLst>
              <a:ext uri="{FF2B5EF4-FFF2-40B4-BE49-F238E27FC236}">
                <a16:creationId xmlns:a16="http://schemas.microsoft.com/office/drawing/2014/main" id="{03C6BB3C-BA96-684F-AA07-03763AA5287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pic>
        <p:nvPicPr>
          <p:cNvPr id="14" name="Picture 13" descr="Outline of a hand pointing at an image&#10;">
            <a:extLst>
              <a:ext uri="{FF2B5EF4-FFF2-40B4-BE49-F238E27FC236}">
                <a16:creationId xmlns:a16="http://schemas.microsoft.com/office/drawing/2014/main" id="{4D7DC8F0-7092-AB4D-9A67-29A0B5240436}"/>
              </a:ext>
            </a:extLst>
          </p:cNvPr>
          <p:cNvPicPr>
            <a:picLocks noChangeAspect="1"/>
          </p:cNvPicPr>
          <p:nvPr userDrawn="1"/>
        </p:nvPicPr>
        <p:blipFill rotWithShape="1">
          <a:blip r:embed="rId5"/>
          <a:srcRect l="52080"/>
          <a:stretch/>
        </p:blipFill>
        <p:spPr>
          <a:xfrm flipH="1">
            <a:off x="6025664" y="914400"/>
            <a:ext cx="1308810" cy="1572819"/>
          </a:xfrm>
          <a:prstGeom prst="rect">
            <a:avLst/>
          </a:prstGeom>
        </p:spPr>
      </p:pic>
      <p:sp>
        <p:nvSpPr>
          <p:cNvPr id="15" name="Footer Placeholder 7">
            <a:extLst>
              <a:ext uri="{FF2B5EF4-FFF2-40B4-BE49-F238E27FC236}">
                <a16:creationId xmlns:a16="http://schemas.microsoft.com/office/drawing/2014/main" id="{36E55B73-65A7-5E48-A39D-179CE61C5B24}"/>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6" name="Footer Placeholder 40">
            <a:hlinkClick r:id="rId6"/>
            <a:extLst>
              <a:ext uri="{FF2B5EF4-FFF2-40B4-BE49-F238E27FC236}">
                <a16:creationId xmlns:a16="http://schemas.microsoft.com/office/drawing/2014/main" id="{79F28AC9-8D23-774D-907F-9E63E7E3A891}"/>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0259157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 Caption + White B">
    <p:spTree>
      <p:nvGrpSpPr>
        <p:cNvPr id="1" name=""/>
        <p:cNvGrpSpPr/>
        <p:nvPr/>
      </p:nvGrpSpPr>
      <p:grpSpPr>
        <a:xfrm>
          <a:off x="0" y="0"/>
          <a:ext cx="0" cy="0"/>
          <a:chOff x="0" y="0"/>
          <a:chExt cx="0" cy="0"/>
        </a:xfrm>
      </p:grpSpPr>
      <p:sp>
        <p:nvSpPr>
          <p:cNvPr id="12" name="Left hand side image">
            <a:extLst>
              <a:ext uri="{FF2B5EF4-FFF2-40B4-BE49-F238E27FC236}">
                <a16:creationId xmlns:a16="http://schemas.microsoft.com/office/drawing/2014/main" id="{61E192B6-5A5F-E947-96A6-7A501DB8B696}"/>
              </a:ext>
            </a:extLst>
          </p:cNvPr>
          <p:cNvSpPr>
            <a:spLocks noGrp="1"/>
          </p:cNvSpPr>
          <p:nvPr>
            <p:ph type="pic" sz="quarter" idx="11" hasCustomPrompt="1"/>
          </p:nvPr>
        </p:nvSpPr>
        <p:spPr>
          <a:xfrm>
            <a:off x="371474" y="476250"/>
            <a:ext cx="5580064"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17" name="Main Caption" descr="Caption&#10;">
            <a:extLst>
              <a:ext uri="{FF2B5EF4-FFF2-40B4-BE49-F238E27FC236}">
                <a16:creationId xmlns:a16="http://schemas.microsoft.com/office/drawing/2014/main" id="{C409EEA0-299C-E441-B859-6B8AC6EB232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pic>
        <p:nvPicPr>
          <p:cNvPr id="18" name="Logo">
            <a:extLst>
              <a:ext uri="{FF2B5EF4-FFF2-40B4-BE49-F238E27FC236}">
                <a16:creationId xmlns:a16="http://schemas.microsoft.com/office/drawing/2014/main" id="{2D2EFA2F-70F2-7D4A-80D6-13474A102F3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9" name="Picture 18" descr="Outline of a hand pointing at an image&#10;">
            <a:extLst>
              <a:ext uri="{FF2B5EF4-FFF2-40B4-BE49-F238E27FC236}">
                <a16:creationId xmlns:a16="http://schemas.microsoft.com/office/drawing/2014/main" id="{142EF67F-F08A-9546-AB11-A538543EC91E}"/>
              </a:ext>
            </a:extLst>
          </p:cNvPr>
          <p:cNvPicPr>
            <a:picLocks noChangeAspect="1"/>
          </p:cNvPicPr>
          <p:nvPr userDrawn="1"/>
        </p:nvPicPr>
        <p:blipFill rotWithShape="1">
          <a:blip r:embed="rId3"/>
          <a:srcRect l="52080"/>
          <a:stretch/>
        </p:blipFill>
        <p:spPr>
          <a:xfrm flipH="1">
            <a:off x="6025664" y="914400"/>
            <a:ext cx="1308810" cy="1572819"/>
          </a:xfrm>
          <a:prstGeom prst="rect">
            <a:avLst/>
          </a:prstGeom>
        </p:spPr>
      </p:pic>
      <p:sp>
        <p:nvSpPr>
          <p:cNvPr id="13" name="Rectangle 12">
            <a:extLst>
              <a:ext uri="{FF2B5EF4-FFF2-40B4-BE49-F238E27FC236}">
                <a16:creationId xmlns:a16="http://schemas.microsoft.com/office/drawing/2014/main" id="{1C2E96A1-FF6E-F340-8DC9-35E8B97A1DEA}"/>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9624074F-E391-1F4C-B38D-A820D17E0537}"/>
              </a:ext>
            </a:extLst>
          </p:cNvPr>
          <p:cNvPicPr>
            <a:picLocks noChangeAspect="1"/>
          </p:cNvPicPr>
          <p:nvPr userDrawn="1"/>
        </p:nvPicPr>
        <p:blipFill rotWithShape="1">
          <a:blip r:embed="rId4"/>
          <a:srcRect l="3461" r="6942" b="3737"/>
          <a:stretch/>
        </p:blipFill>
        <p:spPr>
          <a:xfrm>
            <a:off x="9481529" y="4099727"/>
            <a:ext cx="2710471" cy="2767437"/>
          </a:xfrm>
          <a:prstGeom prst="rect">
            <a:avLst/>
          </a:prstGeom>
        </p:spPr>
      </p:pic>
      <p:pic>
        <p:nvPicPr>
          <p:cNvPr id="10" name="Picture 9">
            <a:extLst>
              <a:ext uri="{FF2B5EF4-FFF2-40B4-BE49-F238E27FC236}">
                <a16:creationId xmlns:a16="http://schemas.microsoft.com/office/drawing/2014/main" id="{DC0B1812-F464-9741-A902-27413FFE2F14}"/>
              </a:ext>
            </a:extLst>
          </p:cNvPr>
          <p:cNvPicPr>
            <a:picLocks noChangeAspect="1"/>
          </p:cNvPicPr>
          <p:nvPr userDrawn="1"/>
        </p:nvPicPr>
        <p:blipFill>
          <a:blip r:embed="rId5"/>
          <a:stretch>
            <a:fillRect/>
          </a:stretch>
        </p:blipFill>
        <p:spPr>
          <a:xfrm>
            <a:off x="9843130" y="5714804"/>
            <a:ext cx="2032348" cy="1143196"/>
          </a:xfrm>
          <a:prstGeom prst="rect">
            <a:avLst/>
          </a:prstGeom>
        </p:spPr>
      </p:pic>
      <p:sp>
        <p:nvSpPr>
          <p:cNvPr id="15" name="Footer Placeholder 7">
            <a:extLst>
              <a:ext uri="{FF2B5EF4-FFF2-40B4-BE49-F238E27FC236}">
                <a16:creationId xmlns:a16="http://schemas.microsoft.com/office/drawing/2014/main" id="{3C94EC99-B9F0-F14D-93AC-E9756C1680D5}"/>
              </a:ext>
            </a:extLst>
          </p:cNvPr>
          <p:cNvSpPr>
            <a:spLocks noGrp="1"/>
          </p:cNvSpPr>
          <p:nvPr>
            <p:ph type="ftr" sz="quarter" idx="14"/>
          </p:nvPr>
        </p:nvSpPr>
        <p:spPr>
          <a:xfrm>
            <a:off x="280516" y="6023044"/>
            <a:ext cx="6994044" cy="365125"/>
          </a:xfrm>
        </p:spPr>
        <p:txBody>
          <a:bodyPr/>
          <a:lstStyle/>
          <a:p>
            <a:r>
              <a:rPr lang="en-US"/>
              <a:t>Campaigning</a:t>
            </a:r>
          </a:p>
        </p:txBody>
      </p:sp>
      <p:sp>
        <p:nvSpPr>
          <p:cNvPr id="16" name="Footer Placeholder 40">
            <a:hlinkClick r:id="rId6"/>
            <a:extLst>
              <a:ext uri="{FF2B5EF4-FFF2-40B4-BE49-F238E27FC236}">
                <a16:creationId xmlns:a16="http://schemas.microsoft.com/office/drawing/2014/main" id="{73E1BBFE-78D4-7B4F-A76B-467B80FF1797}"/>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8769634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A">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Image" descr="Image of teenage girl pondering with finger on chin">
            <a:extLst>
              <a:ext uri="{FF2B5EF4-FFF2-40B4-BE49-F238E27FC236}">
                <a16:creationId xmlns:a16="http://schemas.microsoft.com/office/drawing/2014/main" id="{89ACCAE7-F79D-1244-9E82-D871927DBA46}"/>
              </a:ext>
            </a:extLst>
          </p:cNvPr>
          <p:cNvPicPr>
            <a:picLocks noChangeAspect="1"/>
          </p:cNvPicPr>
          <p:nvPr userDrawn="1"/>
        </p:nvPicPr>
        <p:blipFill rotWithShape="1">
          <a:blip r:embed="rId2"/>
          <a:srcRect l="-363" r="6016"/>
          <a:stretch/>
        </p:blipFill>
        <p:spPr>
          <a:xfrm rot="1043764" flipH="1">
            <a:off x="-727137" y="1341028"/>
            <a:ext cx="5225143" cy="6572049"/>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6" name="Title 1">
            <a:extLst>
              <a:ext uri="{FF2B5EF4-FFF2-40B4-BE49-F238E27FC236}">
                <a16:creationId xmlns:a16="http://schemas.microsoft.com/office/drawing/2014/main" id="{FEBDE36F-3F1F-8545-B061-931E3103E160}"/>
              </a:ext>
              <a:ext uri="{C183D7F6-B498-43B3-948B-1728B52AA6E4}">
                <adec:decorative xmlns:adec="http://schemas.microsoft.com/office/drawing/2017/decorative" val="1"/>
              </a:ext>
            </a:extLst>
          </p:cNvPr>
          <p:cNvSpPr txBox="1">
            <a:spLocks/>
          </p:cNvSpPr>
          <p:nvPr userDrawn="1"/>
        </p:nvSpPr>
        <p:spPr>
          <a:xfrm>
            <a:off x="11254154" y="3426488"/>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sp>
        <p:nvSpPr>
          <p:cNvPr id="8" name="Title 1" descr="Main Quote&#10;">
            <a:extLst>
              <a:ext uri="{FF2B5EF4-FFF2-40B4-BE49-F238E27FC236}">
                <a16:creationId xmlns:a16="http://schemas.microsoft.com/office/drawing/2014/main" id="{CEFA90B8-DDDF-0749-AD7D-37B2C322D44A}"/>
              </a:ext>
            </a:extLst>
          </p:cNvPr>
          <p:cNvSpPr>
            <a:spLocks noGrp="1"/>
          </p:cNvSpPr>
          <p:nvPr>
            <p:ph type="title" hasCustomPrompt="1"/>
          </p:nvPr>
        </p:nvSpPr>
        <p:spPr>
          <a:xfrm>
            <a:off x="3704843" y="1756599"/>
            <a:ext cx="8170635" cy="3581826"/>
          </a:xfrm>
        </p:spPr>
        <p:txBody>
          <a:bodyPr anchor="t"/>
          <a:lstStyle>
            <a:lvl1pPr>
              <a:defRPr sz="6000">
                <a:solidFill>
                  <a:schemeClr val="tx1"/>
                </a:solidFill>
              </a:defRPr>
            </a:lvl1pPr>
          </a:lstStyle>
          <a:p>
            <a:r>
              <a:rPr lang="en-US"/>
              <a:t>MAYBE YOU WANT AN INSPIRATIONAL QUOTE</a:t>
            </a:r>
          </a:p>
        </p:txBody>
      </p:sp>
      <p:sp>
        <p:nvSpPr>
          <p:cNvPr id="9" name="Title 1">
            <a:extLst>
              <a:ext uri="{FF2B5EF4-FFF2-40B4-BE49-F238E27FC236}">
                <a16:creationId xmlns:a16="http://schemas.microsoft.com/office/drawing/2014/main" id="{8AE57269-2D63-2547-8D46-F20246CF01DD}"/>
              </a:ext>
              <a:ext uri="{C183D7F6-B498-43B3-948B-1728B52AA6E4}">
                <adec:decorative xmlns:adec="http://schemas.microsoft.com/office/drawing/2017/decorative" val="1"/>
              </a:ext>
            </a:extLst>
          </p:cNvPr>
          <p:cNvSpPr txBox="1">
            <a:spLocks/>
          </p:cNvSpPr>
          <p:nvPr userDrawn="1"/>
        </p:nvSpPr>
        <p:spPr>
          <a:xfrm>
            <a:off x="3704843" y="0"/>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pic>
        <p:nvPicPr>
          <p:cNvPr id="12" name="Picture 11">
            <a:extLst>
              <a:ext uri="{FF2B5EF4-FFF2-40B4-BE49-F238E27FC236}">
                <a16:creationId xmlns:a16="http://schemas.microsoft.com/office/drawing/2014/main" id="{6EAF50D2-F68C-9247-971B-26DEF29D20F4}"/>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10324956" y="486064"/>
            <a:ext cx="1459057" cy="733896"/>
          </a:xfrm>
          <a:prstGeom prst="rect">
            <a:avLst/>
          </a:prstGeom>
        </p:spPr>
      </p:pic>
    </p:spTree>
    <p:extLst>
      <p:ext uri="{BB962C8B-B14F-4D97-AF65-F5344CB8AC3E}">
        <p14:creationId xmlns:p14="http://schemas.microsoft.com/office/powerpoint/2010/main" val="15844436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Assets">
    <p:bg>
      <p:bgPr>
        <a:solidFill>
          <a:schemeClr val="bg1"/>
        </a:solidFill>
        <a:effectLst/>
      </p:bgPr>
    </p:bg>
    <p:spTree>
      <p:nvGrpSpPr>
        <p:cNvPr id="1" name=""/>
        <p:cNvGrpSpPr/>
        <p:nvPr/>
      </p:nvGrpSpPr>
      <p:grpSpPr>
        <a:xfrm>
          <a:off x="0" y="0"/>
          <a:ext cx="0" cy="0"/>
          <a:chOff x="0" y="0"/>
          <a:chExt cx="0" cy="0"/>
        </a:xfrm>
      </p:grpSpPr>
      <p:pic>
        <p:nvPicPr>
          <p:cNvPr id="2" name="Clock icon" descr="Clock Icon&#10;">
            <a:extLst>
              <a:ext uri="{FF2B5EF4-FFF2-40B4-BE49-F238E27FC236}">
                <a16:creationId xmlns:a16="http://schemas.microsoft.com/office/drawing/2014/main" id="{81233334-9C7C-FA45-9A0F-305FCE41761D}"/>
              </a:ext>
            </a:extLst>
          </p:cNvPr>
          <p:cNvPicPr>
            <a:picLocks noChangeAspect="1"/>
          </p:cNvPicPr>
          <p:nvPr userDrawn="1"/>
        </p:nvPicPr>
        <p:blipFill>
          <a:blip r:embed="rId2"/>
          <a:stretch>
            <a:fillRect/>
          </a:stretch>
        </p:blipFill>
        <p:spPr>
          <a:xfrm>
            <a:off x="928028" y="904775"/>
            <a:ext cx="1207281" cy="1207281"/>
          </a:xfrm>
          <a:prstGeom prst="rect">
            <a:avLst/>
          </a:prstGeom>
        </p:spPr>
      </p:pic>
      <p:pic>
        <p:nvPicPr>
          <p:cNvPr id="3" name="Clock Icon">
            <a:extLst>
              <a:ext uri="{FF2B5EF4-FFF2-40B4-BE49-F238E27FC236}">
                <a16:creationId xmlns:a16="http://schemas.microsoft.com/office/drawing/2014/main" id="{80256BA0-99CF-0249-B055-44AA018C10BE}"/>
              </a:ext>
            </a:extLst>
          </p:cNvPr>
          <p:cNvPicPr>
            <a:picLocks noChangeAspect="1"/>
          </p:cNvPicPr>
          <p:nvPr userDrawn="1"/>
        </p:nvPicPr>
        <p:blipFill>
          <a:blip r:embed="rId3"/>
          <a:srcRect/>
          <a:stretch/>
        </p:blipFill>
        <p:spPr>
          <a:xfrm>
            <a:off x="2339898" y="904775"/>
            <a:ext cx="1207281" cy="1207281"/>
          </a:xfrm>
          <a:prstGeom prst="rect">
            <a:avLst/>
          </a:prstGeom>
        </p:spPr>
      </p:pic>
      <p:pic>
        <p:nvPicPr>
          <p:cNvPr id="4" name="Picture 3">
            <a:extLst>
              <a:ext uri="{FF2B5EF4-FFF2-40B4-BE49-F238E27FC236}">
                <a16:creationId xmlns:a16="http://schemas.microsoft.com/office/drawing/2014/main" id="{0CB42F06-448D-2D4F-8701-179E143DE1E2}"/>
              </a:ext>
            </a:extLst>
          </p:cNvPr>
          <p:cNvPicPr>
            <a:picLocks noChangeAspect="1"/>
          </p:cNvPicPr>
          <p:nvPr userDrawn="1"/>
        </p:nvPicPr>
        <p:blipFill>
          <a:blip r:embed="rId4"/>
          <a:stretch>
            <a:fillRect/>
          </a:stretch>
        </p:blipFill>
        <p:spPr>
          <a:xfrm>
            <a:off x="2339898" y="2221719"/>
            <a:ext cx="1207281" cy="1207281"/>
          </a:xfrm>
          <a:prstGeom prst="rect">
            <a:avLst/>
          </a:prstGeom>
        </p:spPr>
      </p:pic>
      <p:pic>
        <p:nvPicPr>
          <p:cNvPr id="5" name="Picture 4" descr="Outline of a hand pointing at an image&#10;">
            <a:extLst>
              <a:ext uri="{FF2B5EF4-FFF2-40B4-BE49-F238E27FC236}">
                <a16:creationId xmlns:a16="http://schemas.microsoft.com/office/drawing/2014/main" id="{780F56F2-D4D4-C74E-A204-1A630EA7293A}"/>
              </a:ext>
            </a:extLst>
          </p:cNvPr>
          <p:cNvPicPr>
            <a:picLocks noChangeAspect="1"/>
          </p:cNvPicPr>
          <p:nvPr userDrawn="1"/>
        </p:nvPicPr>
        <p:blipFill rotWithShape="1">
          <a:blip r:embed="rId5"/>
          <a:srcRect l="52080"/>
          <a:stretch/>
        </p:blipFill>
        <p:spPr>
          <a:xfrm flipH="1">
            <a:off x="643572" y="1826807"/>
            <a:ext cx="1594032" cy="1915575"/>
          </a:xfrm>
          <a:prstGeom prst="rect">
            <a:avLst/>
          </a:prstGeom>
        </p:spPr>
      </p:pic>
      <p:pic>
        <p:nvPicPr>
          <p:cNvPr id="12" name="Picture 11" descr="Large thumbs up image">
            <a:extLst>
              <a:ext uri="{FF2B5EF4-FFF2-40B4-BE49-F238E27FC236}">
                <a16:creationId xmlns:a16="http://schemas.microsoft.com/office/drawing/2014/main" id="{E9B57D97-8DAE-4249-B6B3-9685105D3D8E}"/>
              </a:ext>
              <a:ext uri="{C183D7F6-B498-43B3-948B-1728B52AA6E4}">
                <adec:decorative xmlns:adec="http://schemas.microsoft.com/office/drawing/2017/decorative" val="0"/>
              </a:ext>
            </a:extLst>
          </p:cNvPr>
          <p:cNvPicPr>
            <a:picLocks noChangeAspect="1"/>
          </p:cNvPicPr>
          <p:nvPr userDrawn="1"/>
        </p:nvPicPr>
        <p:blipFill rotWithShape="1">
          <a:blip r:embed="rId6"/>
          <a:srcRect l="368" t="1275" r="-2802" b="-6322"/>
          <a:stretch/>
        </p:blipFill>
        <p:spPr>
          <a:xfrm>
            <a:off x="392235" y="3742382"/>
            <a:ext cx="3852506" cy="3115618"/>
          </a:xfrm>
          <a:prstGeom prst="rect">
            <a:avLst/>
          </a:prstGeom>
        </p:spPr>
      </p:pic>
      <p:pic>
        <p:nvPicPr>
          <p:cNvPr id="13" name="Picture 12" descr="15 year old boy smiling in a puffer jacket">
            <a:extLst>
              <a:ext uri="{FF2B5EF4-FFF2-40B4-BE49-F238E27FC236}">
                <a16:creationId xmlns:a16="http://schemas.microsoft.com/office/drawing/2014/main" id="{C70302E2-C5FC-4143-8D48-933F4C37E1E1}"/>
              </a:ext>
            </a:extLst>
          </p:cNvPr>
          <p:cNvPicPr>
            <a:picLocks noChangeAspect="1"/>
          </p:cNvPicPr>
          <p:nvPr userDrawn="1"/>
        </p:nvPicPr>
        <p:blipFill rotWithShape="1">
          <a:blip r:embed="rId7"/>
          <a:srcRect l="18639" r="-794" b="3737"/>
          <a:stretch/>
        </p:blipFill>
        <p:spPr>
          <a:xfrm>
            <a:off x="4119744" y="309519"/>
            <a:ext cx="2801508" cy="3119482"/>
          </a:xfrm>
          <a:prstGeom prst="rect">
            <a:avLst/>
          </a:prstGeom>
        </p:spPr>
      </p:pic>
      <p:pic>
        <p:nvPicPr>
          <p:cNvPr id="14" name="Page Image" descr="16 year old girl with glasses , smiling, and carrying bag over one shoulder.">
            <a:extLst>
              <a:ext uri="{FF2B5EF4-FFF2-40B4-BE49-F238E27FC236}">
                <a16:creationId xmlns:a16="http://schemas.microsoft.com/office/drawing/2014/main" id="{AFA65587-F487-174F-80AD-2B1F9BFA76BC}"/>
              </a:ext>
              <a:ext uri="{C183D7F6-B498-43B3-948B-1728B52AA6E4}">
                <adec:decorative xmlns:adec="http://schemas.microsoft.com/office/drawing/2017/decorative" val="0"/>
              </a:ext>
            </a:extLst>
          </p:cNvPr>
          <p:cNvPicPr>
            <a:picLocks noChangeAspect="1"/>
          </p:cNvPicPr>
          <p:nvPr userDrawn="1"/>
        </p:nvPicPr>
        <p:blipFill rotWithShape="1">
          <a:blip r:embed="rId8"/>
          <a:srcRect b="9890"/>
          <a:stretch/>
        </p:blipFill>
        <p:spPr>
          <a:xfrm>
            <a:off x="6769077" y="171392"/>
            <a:ext cx="2479384" cy="3257608"/>
          </a:xfrm>
          <a:prstGeom prst="rect">
            <a:avLst/>
          </a:prstGeom>
        </p:spPr>
      </p:pic>
      <p:pic>
        <p:nvPicPr>
          <p:cNvPr id="15" name="Picture 14" descr="14 year old girl with thick black glasses and a pony tail. She leans slightly back, looking upwards with her finger on her chin she posing in deep thought.">
            <a:extLst>
              <a:ext uri="{FF2B5EF4-FFF2-40B4-BE49-F238E27FC236}">
                <a16:creationId xmlns:a16="http://schemas.microsoft.com/office/drawing/2014/main" id="{6C338992-763E-0E40-BBBE-9D17AB9A9EEF}"/>
              </a:ext>
            </a:extLst>
          </p:cNvPr>
          <p:cNvPicPr>
            <a:picLocks noChangeAspect="1"/>
          </p:cNvPicPr>
          <p:nvPr userDrawn="1"/>
        </p:nvPicPr>
        <p:blipFill rotWithShape="1">
          <a:blip r:embed="rId9"/>
          <a:srcRect l="1" r="-696"/>
          <a:stretch/>
        </p:blipFill>
        <p:spPr>
          <a:xfrm>
            <a:off x="6921251" y="3567127"/>
            <a:ext cx="2801011" cy="3300921"/>
          </a:xfrm>
          <a:prstGeom prst="rect">
            <a:avLst/>
          </a:prstGeom>
        </p:spPr>
      </p:pic>
      <p:pic>
        <p:nvPicPr>
          <p:cNvPr id="16" name="Picture 15" descr="17 year old young male, smiling and holding backpack over one shoulder">
            <a:extLst>
              <a:ext uri="{FF2B5EF4-FFF2-40B4-BE49-F238E27FC236}">
                <a16:creationId xmlns:a16="http://schemas.microsoft.com/office/drawing/2014/main" id="{F7A4DB0F-0EDB-5348-98B5-2B790507F8DF}"/>
              </a:ext>
            </a:extLst>
          </p:cNvPr>
          <p:cNvPicPr>
            <a:picLocks noChangeAspect="1"/>
          </p:cNvPicPr>
          <p:nvPr userDrawn="1"/>
        </p:nvPicPr>
        <p:blipFill rotWithShape="1">
          <a:blip r:embed="rId10"/>
          <a:srcRect l="7160" t="1670" r="7138" b="27593"/>
          <a:stretch/>
        </p:blipFill>
        <p:spPr>
          <a:xfrm>
            <a:off x="9202379" y="476251"/>
            <a:ext cx="2989621" cy="2952750"/>
          </a:xfrm>
          <a:prstGeom prst="rect">
            <a:avLst/>
          </a:prstGeom>
        </p:spPr>
      </p:pic>
      <p:pic>
        <p:nvPicPr>
          <p:cNvPr id="17" name="Picture 16" descr="16 year old girl with long wavy hair and glasses, her head tilted slightly to one side.">
            <a:extLst>
              <a:ext uri="{FF2B5EF4-FFF2-40B4-BE49-F238E27FC236}">
                <a16:creationId xmlns:a16="http://schemas.microsoft.com/office/drawing/2014/main" id="{CE8AB85E-4E52-014B-8FC3-49C090BB3F51}"/>
              </a:ext>
            </a:extLst>
          </p:cNvPr>
          <p:cNvPicPr>
            <a:picLocks noChangeAspect="1"/>
          </p:cNvPicPr>
          <p:nvPr userDrawn="1"/>
        </p:nvPicPr>
        <p:blipFill rotWithShape="1">
          <a:blip r:embed="rId11"/>
          <a:srcRect t="11876" b="27367"/>
          <a:stretch/>
        </p:blipFill>
        <p:spPr>
          <a:xfrm>
            <a:off x="8776762" y="3567127"/>
            <a:ext cx="3622010" cy="3300921"/>
          </a:xfrm>
          <a:prstGeom prst="rect">
            <a:avLst/>
          </a:prstGeom>
        </p:spPr>
      </p:pic>
      <p:pic>
        <p:nvPicPr>
          <p:cNvPr id="18" name="Picture 17" descr="18 year old female with nose ring, with her head slightly tilted back and a hint of a smile she exudes confidence.">
            <a:extLst>
              <a:ext uri="{FF2B5EF4-FFF2-40B4-BE49-F238E27FC236}">
                <a16:creationId xmlns:a16="http://schemas.microsoft.com/office/drawing/2014/main" id="{9CEC0F06-A9A2-7949-82CC-E93EC1D50A7F}"/>
              </a:ext>
              <a:ext uri="{C183D7F6-B498-43B3-948B-1728B52AA6E4}">
                <adec:decorative xmlns:adec="http://schemas.microsoft.com/office/drawing/2017/decorative" val="0"/>
              </a:ext>
            </a:extLst>
          </p:cNvPr>
          <p:cNvPicPr>
            <a:picLocks noChangeAspect="1"/>
          </p:cNvPicPr>
          <p:nvPr userDrawn="1"/>
        </p:nvPicPr>
        <p:blipFill rotWithShape="1">
          <a:blip r:embed="rId12"/>
          <a:srcRect l="20359" r="12231" b="8221"/>
          <a:stretch/>
        </p:blipFill>
        <p:spPr>
          <a:xfrm flipH="1">
            <a:off x="4135409" y="3448656"/>
            <a:ext cx="3064604" cy="3421406"/>
          </a:xfrm>
          <a:prstGeom prst="rect">
            <a:avLst/>
          </a:prstGeom>
        </p:spPr>
      </p:pic>
    </p:spTree>
    <p:extLst>
      <p:ext uri="{BB962C8B-B14F-4D97-AF65-F5344CB8AC3E}">
        <p14:creationId xmlns:p14="http://schemas.microsoft.com/office/powerpoint/2010/main" val="22322644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Image" descr="Image of teenage girl pondering with finger on chin">
            <a:extLst>
              <a:ext uri="{FF2B5EF4-FFF2-40B4-BE49-F238E27FC236}">
                <a16:creationId xmlns:a16="http://schemas.microsoft.com/office/drawing/2014/main" id="{AF6F1F5F-250A-FE4A-ACD7-2D05B5CF7E26}"/>
              </a:ext>
            </a:extLst>
          </p:cNvPr>
          <p:cNvPicPr>
            <a:picLocks noChangeAspect="1"/>
          </p:cNvPicPr>
          <p:nvPr userDrawn="1"/>
        </p:nvPicPr>
        <p:blipFill rotWithShape="1">
          <a:blip r:embed="rId2"/>
          <a:srcRect l="-363" r="6016"/>
          <a:stretch/>
        </p:blipFill>
        <p:spPr>
          <a:xfrm rot="1043764" flipH="1">
            <a:off x="-727137" y="1341028"/>
            <a:ext cx="5225143" cy="6572049"/>
          </a:xfrm>
          <a:prstGeom prst="rect">
            <a:avLst/>
          </a:prstGeom>
        </p:spPr>
      </p:pic>
      <p:pic>
        <p:nvPicPr>
          <p:cNvPr id="15" name="Picture 14">
            <a:extLst>
              <a:ext uri="{FF2B5EF4-FFF2-40B4-BE49-F238E27FC236}">
                <a16:creationId xmlns:a16="http://schemas.microsoft.com/office/drawing/2014/main" id="{51995C43-CD70-EA49-B257-3390055EDFE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6" name="Title 1">
            <a:extLst>
              <a:ext uri="{FF2B5EF4-FFF2-40B4-BE49-F238E27FC236}">
                <a16:creationId xmlns:a16="http://schemas.microsoft.com/office/drawing/2014/main" id="{DB0BFB95-A8CC-5A4C-9753-98855CE1886F}"/>
              </a:ext>
              <a:ext uri="{C183D7F6-B498-43B3-948B-1728B52AA6E4}">
                <adec:decorative xmlns:adec="http://schemas.microsoft.com/office/drawing/2017/decorative" val="1"/>
              </a:ext>
            </a:extLst>
          </p:cNvPr>
          <p:cNvSpPr txBox="1">
            <a:spLocks/>
          </p:cNvSpPr>
          <p:nvPr userDrawn="1"/>
        </p:nvSpPr>
        <p:spPr>
          <a:xfrm>
            <a:off x="11254154" y="3426488"/>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sp>
        <p:nvSpPr>
          <p:cNvPr id="17" name="Title 1" descr="Main Quote&#10;">
            <a:extLst>
              <a:ext uri="{FF2B5EF4-FFF2-40B4-BE49-F238E27FC236}">
                <a16:creationId xmlns:a16="http://schemas.microsoft.com/office/drawing/2014/main" id="{03559090-BADF-C94D-8E1B-1DB60FDEFC6A}"/>
              </a:ext>
            </a:extLst>
          </p:cNvPr>
          <p:cNvSpPr>
            <a:spLocks noGrp="1"/>
          </p:cNvSpPr>
          <p:nvPr>
            <p:ph type="title" hasCustomPrompt="1"/>
          </p:nvPr>
        </p:nvSpPr>
        <p:spPr>
          <a:xfrm>
            <a:off x="3704843" y="1756599"/>
            <a:ext cx="8170635" cy="3581826"/>
          </a:xfrm>
        </p:spPr>
        <p:txBody>
          <a:bodyPr anchor="t"/>
          <a:lstStyle>
            <a:lvl1pPr>
              <a:defRPr sz="6000">
                <a:solidFill>
                  <a:schemeClr val="tx1"/>
                </a:solidFill>
              </a:defRPr>
            </a:lvl1pPr>
          </a:lstStyle>
          <a:p>
            <a:r>
              <a:rPr lang="en-US"/>
              <a:t>MAYBE YOU WANT AN INSPIRATIONAL QUOTE</a:t>
            </a:r>
          </a:p>
        </p:txBody>
      </p:sp>
      <p:sp>
        <p:nvSpPr>
          <p:cNvPr id="18" name="Title 1">
            <a:extLst>
              <a:ext uri="{FF2B5EF4-FFF2-40B4-BE49-F238E27FC236}">
                <a16:creationId xmlns:a16="http://schemas.microsoft.com/office/drawing/2014/main" id="{D6763833-69F3-6B41-85E8-FFA2E28E5CF5}"/>
              </a:ext>
              <a:ext uri="{C183D7F6-B498-43B3-948B-1728B52AA6E4}">
                <adec:decorative xmlns:adec="http://schemas.microsoft.com/office/drawing/2017/decorative" val="1"/>
              </a:ext>
            </a:extLst>
          </p:cNvPr>
          <p:cNvSpPr txBox="1">
            <a:spLocks/>
          </p:cNvSpPr>
          <p:nvPr userDrawn="1"/>
        </p:nvSpPr>
        <p:spPr>
          <a:xfrm>
            <a:off x="3704843" y="0"/>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pic>
        <p:nvPicPr>
          <p:cNvPr id="19" name="Picture 18">
            <a:extLst>
              <a:ext uri="{FF2B5EF4-FFF2-40B4-BE49-F238E27FC236}">
                <a16:creationId xmlns:a16="http://schemas.microsoft.com/office/drawing/2014/main" id="{4351FCA7-2B5A-B547-84B4-B375ADF39D2F}"/>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10324956" y="486064"/>
            <a:ext cx="1459057" cy="733896"/>
          </a:xfrm>
          <a:prstGeom prst="rect">
            <a:avLst/>
          </a:prstGeom>
        </p:spPr>
      </p:pic>
    </p:spTree>
    <p:extLst>
      <p:ext uri="{BB962C8B-B14F-4D97-AF65-F5344CB8AC3E}">
        <p14:creationId xmlns:p14="http://schemas.microsoft.com/office/powerpoint/2010/main" val="38565455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Grid A">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381DA2B3-749F-2649-A416-7D1CD8D42AD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2" name="Footer Placeholder 40">
            <a:hlinkClick r:id="rId4"/>
            <a:extLst>
              <a:ext uri="{FF2B5EF4-FFF2-40B4-BE49-F238E27FC236}">
                <a16:creationId xmlns:a16="http://schemas.microsoft.com/office/drawing/2014/main" id="{1107347D-C007-A444-8639-086F4A9AC558}"/>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9946241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Grid A">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18" descr="Table&#10;">
            <a:extLst>
              <a:ext uri="{FF2B5EF4-FFF2-40B4-BE49-F238E27FC236}">
                <a16:creationId xmlns:a16="http://schemas.microsoft.com/office/drawing/2014/main" id="{9A364887-69AB-A540-BF97-AA2BE3E3EB7D}"/>
              </a:ext>
            </a:extLst>
          </p:cNvPr>
          <p:cNvGraphicFramePr>
            <a:graphicFrameLocks noGrp="1"/>
          </p:cNvGraphicFramePr>
          <p:nvPr userDrawn="1">
            <p:extLst>
              <p:ext uri="{D42A27DB-BD31-4B8C-83A1-F6EECF244321}">
                <p14:modId xmlns:p14="http://schemas.microsoft.com/office/powerpoint/2010/main" val="931472893"/>
              </p:ext>
            </p:extLst>
          </p:nvPr>
        </p:nvGraphicFramePr>
        <p:xfrm>
          <a:off x="371475" y="1587638"/>
          <a:ext cx="11412538" cy="4127168"/>
        </p:xfrm>
        <a:graphic>
          <a:graphicData uri="http://schemas.openxmlformats.org/drawingml/2006/table">
            <a:tbl>
              <a:tblPr bandRow="1">
                <a:tableStyleId>{5C22544A-7EE6-4342-B048-85BDC9FD1C3A}</a:tableStyleId>
              </a:tblPr>
              <a:tblGrid>
                <a:gridCol w="5706269">
                  <a:extLst>
                    <a:ext uri="{9D8B030D-6E8A-4147-A177-3AD203B41FA5}">
                      <a16:colId xmlns:a16="http://schemas.microsoft.com/office/drawing/2014/main" val="3872099780"/>
                    </a:ext>
                  </a:extLst>
                </a:gridCol>
                <a:gridCol w="5706269">
                  <a:extLst>
                    <a:ext uri="{9D8B030D-6E8A-4147-A177-3AD203B41FA5}">
                      <a16:colId xmlns:a16="http://schemas.microsoft.com/office/drawing/2014/main" val="55130738"/>
                    </a:ext>
                  </a:extLst>
                </a:gridCol>
              </a:tblGrid>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620830883"/>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3702979732"/>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981677"/>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873143658"/>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381DA2B3-749F-2649-A416-7D1CD8D42AD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2" name="Footer Placeholder 40">
            <a:hlinkClick r:id="rId4"/>
            <a:extLst>
              <a:ext uri="{FF2B5EF4-FFF2-40B4-BE49-F238E27FC236}">
                <a16:creationId xmlns:a16="http://schemas.microsoft.com/office/drawing/2014/main" id="{1107347D-C007-A444-8639-086F4A9AC558}"/>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4005991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id B">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18" descr="Table">
            <a:extLst>
              <a:ext uri="{FF2B5EF4-FFF2-40B4-BE49-F238E27FC236}">
                <a16:creationId xmlns:a16="http://schemas.microsoft.com/office/drawing/2014/main" id="{9A364887-69AB-A540-BF97-AA2BE3E3EB7D}"/>
              </a:ext>
            </a:extLst>
          </p:cNvPr>
          <p:cNvGraphicFramePr>
            <a:graphicFrameLocks noGrp="1"/>
          </p:cNvGraphicFramePr>
          <p:nvPr userDrawn="1">
            <p:extLst>
              <p:ext uri="{D42A27DB-BD31-4B8C-83A1-F6EECF244321}">
                <p14:modId xmlns:p14="http://schemas.microsoft.com/office/powerpoint/2010/main" val="472709803"/>
              </p:ext>
            </p:extLst>
          </p:nvPr>
        </p:nvGraphicFramePr>
        <p:xfrm>
          <a:off x="371475" y="1587638"/>
          <a:ext cx="11412538" cy="4127168"/>
        </p:xfrm>
        <a:graphic>
          <a:graphicData uri="http://schemas.openxmlformats.org/drawingml/2006/table">
            <a:tbl>
              <a:tblPr bandRow="1">
                <a:tableStyleId>{5C22544A-7EE6-4342-B048-85BDC9FD1C3A}</a:tableStyleId>
              </a:tblPr>
              <a:tblGrid>
                <a:gridCol w="5706269">
                  <a:extLst>
                    <a:ext uri="{9D8B030D-6E8A-4147-A177-3AD203B41FA5}">
                      <a16:colId xmlns:a16="http://schemas.microsoft.com/office/drawing/2014/main" val="3872099780"/>
                    </a:ext>
                  </a:extLst>
                </a:gridCol>
                <a:gridCol w="5706269">
                  <a:extLst>
                    <a:ext uri="{9D8B030D-6E8A-4147-A177-3AD203B41FA5}">
                      <a16:colId xmlns:a16="http://schemas.microsoft.com/office/drawing/2014/main" val="55130738"/>
                    </a:ext>
                  </a:extLst>
                </a:gridCol>
              </a:tblGrid>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620830883"/>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3702979732"/>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981677"/>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873143658"/>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7FF1B7C6-6E20-CB4D-80E7-BFB6C3DA29C5}"/>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2" name="Footer Placeholder 40">
            <a:hlinkClick r:id="rId4"/>
            <a:extLst>
              <a:ext uri="{FF2B5EF4-FFF2-40B4-BE49-F238E27FC236}">
                <a16:creationId xmlns:a16="http://schemas.microsoft.com/office/drawing/2014/main" id="{52A27B6B-C1FB-F84D-B32E-2284DF72D4A8}"/>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5135525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eader Grid A">
    <p:spTree>
      <p:nvGrpSpPr>
        <p:cNvPr id="1" name=""/>
        <p:cNvGrpSpPr/>
        <p:nvPr/>
      </p:nvGrpSpPr>
      <p:grpSpPr>
        <a:xfrm>
          <a:off x="0" y="0"/>
          <a:ext cx="0" cy="0"/>
          <a:chOff x="0" y="0"/>
          <a:chExt cx="0" cy="0"/>
        </a:xfrm>
      </p:grpSpPr>
      <p:sp>
        <p:nvSpPr>
          <p:cNvPr id="8" name="Main Ti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18" descr="True or False Table&#10;">
            <a:extLst>
              <a:ext uri="{FF2B5EF4-FFF2-40B4-BE49-F238E27FC236}">
                <a16:creationId xmlns:a16="http://schemas.microsoft.com/office/drawing/2014/main" id="{9A364887-69AB-A540-BF97-AA2BE3E3EB7D}"/>
              </a:ext>
            </a:extLst>
          </p:cNvPr>
          <p:cNvGraphicFramePr>
            <a:graphicFrameLocks noGrp="1"/>
          </p:cNvGraphicFramePr>
          <p:nvPr userDrawn="1">
            <p:extLst>
              <p:ext uri="{D42A27DB-BD31-4B8C-83A1-F6EECF244321}">
                <p14:modId xmlns:p14="http://schemas.microsoft.com/office/powerpoint/2010/main" val="3147656918"/>
              </p:ext>
            </p:extLst>
          </p:nvPr>
        </p:nvGraphicFramePr>
        <p:xfrm>
          <a:off x="371475" y="1587639"/>
          <a:ext cx="11412536" cy="4098496"/>
        </p:xfrm>
        <a:graphic>
          <a:graphicData uri="http://schemas.openxmlformats.org/drawingml/2006/table">
            <a:tbl>
              <a:tblPr firstRow="1" bandRow="1">
                <a:tableStyleId>{5C22544A-7EE6-4342-B048-85BDC9FD1C3A}</a:tableStyleId>
              </a:tblPr>
              <a:tblGrid>
                <a:gridCol w="7044209">
                  <a:extLst>
                    <a:ext uri="{9D8B030D-6E8A-4147-A177-3AD203B41FA5}">
                      <a16:colId xmlns:a16="http://schemas.microsoft.com/office/drawing/2014/main" val="3872099780"/>
                    </a:ext>
                  </a:extLst>
                </a:gridCol>
                <a:gridCol w="1396720">
                  <a:extLst>
                    <a:ext uri="{9D8B030D-6E8A-4147-A177-3AD203B41FA5}">
                      <a16:colId xmlns:a16="http://schemas.microsoft.com/office/drawing/2014/main" val="55130738"/>
                    </a:ext>
                  </a:extLst>
                </a:gridCol>
                <a:gridCol w="1386673">
                  <a:extLst>
                    <a:ext uri="{9D8B030D-6E8A-4147-A177-3AD203B41FA5}">
                      <a16:colId xmlns:a16="http://schemas.microsoft.com/office/drawing/2014/main" val="1454737185"/>
                    </a:ext>
                  </a:extLst>
                </a:gridCol>
                <a:gridCol w="1584934">
                  <a:extLst>
                    <a:ext uri="{9D8B030D-6E8A-4147-A177-3AD203B41FA5}">
                      <a16:colId xmlns:a16="http://schemas.microsoft.com/office/drawing/2014/main" val="1397307120"/>
                    </a:ext>
                  </a:extLst>
                </a:gridCol>
              </a:tblGrid>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True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False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Don’t know</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extLst>
                  <a:ext uri="{0D108BD9-81ED-4DB2-BD59-A6C34878D82A}">
                    <a16:rowId xmlns:a16="http://schemas.microsoft.com/office/drawing/2014/main" val="1350412085"/>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620830883"/>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3702979732"/>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981677"/>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87314365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09983330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2938874036"/>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808100"/>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340014825"/>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A4C3B688-999A-5447-9DBA-652646CA3A68}"/>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2" name="Footer Placeholder 40">
            <a:hlinkClick r:id="rId4"/>
            <a:extLst>
              <a:ext uri="{FF2B5EF4-FFF2-40B4-BE49-F238E27FC236}">
                <a16:creationId xmlns:a16="http://schemas.microsoft.com/office/drawing/2014/main" id="{2B77BCF7-CD93-7A49-9226-91BD8E9E1C1F}"/>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7866589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eader Grid B">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descr="True or False Table&#10;">
            <a:extLst>
              <a:ext uri="{FF2B5EF4-FFF2-40B4-BE49-F238E27FC236}">
                <a16:creationId xmlns:a16="http://schemas.microsoft.com/office/drawing/2014/main" id="{9A364887-69AB-A540-BF97-AA2BE3E3EB7D}"/>
              </a:ext>
            </a:extLst>
          </p:cNvPr>
          <p:cNvGraphicFramePr>
            <a:graphicFrameLocks noGrp="1"/>
          </p:cNvGraphicFramePr>
          <p:nvPr userDrawn="1">
            <p:extLst>
              <p:ext uri="{D42A27DB-BD31-4B8C-83A1-F6EECF244321}">
                <p14:modId xmlns:p14="http://schemas.microsoft.com/office/powerpoint/2010/main" val="2425110943"/>
              </p:ext>
            </p:extLst>
          </p:nvPr>
        </p:nvGraphicFramePr>
        <p:xfrm>
          <a:off x="371475" y="1587639"/>
          <a:ext cx="11412536" cy="4098496"/>
        </p:xfrm>
        <a:graphic>
          <a:graphicData uri="http://schemas.openxmlformats.org/drawingml/2006/table">
            <a:tbl>
              <a:tblPr firstRow="1" bandRow="1">
                <a:tableStyleId>{5C22544A-7EE6-4342-B048-85BDC9FD1C3A}</a:tableStyleId>
              </a:tblPr>
              <a:tblGrid>
                <a:gridCol w="7044209">
                  <a:extLst>
                    <a:ext uri="{9D8B030D-6E8A-4147-A177-3AD203B41FA5}">
                      <a16:colId xmlns:a16="http://schemas.microsoft.com/office/drawing/2014/main" val="3872099780"/>
                    </a:ext>
                  </a:extLst>
                </a:gridCol>
                <a:gridCol w="1396720">
                  <a:extLst>
                    <a:ext uri="{9D8B030D-6E8A-4147-A177-3AD203B41FA5}">
                      <a16:colId xmlns:a16="http://schemas.microsoft.com/office/drawing/2014/main" val="55130738"/>
                    </a:ext>
                  </a:extLst>
                </a:gridCol>
                <a:gridCol w="1386673">
                  <a:extLst>
                    <a:ext uri="{9D8B030D-6E8A-4147-A177-3AD203B41FA5}">
                      <a16:colId xmlns:a16="http://schemas.microsoft.com/office/drawing/2014/main" val="1454737185"/>
                    </a:ext>
                  </a:extLst>
                </a:gridCol>
                <a:gridCol w="1584934">
                  <a:extLst>
                    <a:ext uri="{9D8B030D-6E8A-4147-A177-3AD203B41FA5}">
                      <a16:colId xmlns:a16="http://schemas.microsoft.com/office/drawing/2014/main" val="1397307120"/>
                    </a:ext>
                  </a:extLst>
                </a:gridCol>
              </a:tblGrid>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True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False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Don’t know</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extLst>
                  <a:ext uri="{0D108BD9-81ED-4DB2-BD59-A6C34878D82A}">
                    <a16:rowId xmlns:a16="http://schemas.microsoft.com/office/drawing/2014/main" val="1350412085"/>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620830883"/>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3702979732"/>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981677"/>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87314365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09983330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2938874036"/>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808100"/>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340014825"/>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8845E985-17D4-6B47-9D46-CCDEF185606A}"/>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2" name="Footer Placeholder 40">
            <a:hlinkClick r:id="rId4"/>
            <a:extLst>
              <a:ext uri="{FF2B5EF4-FFF2-40B4-BE49-F238E27FC236}">
                <a16:creationId xmlns:a16="http://schemas.microsoft.com/office/drawing/2014/main" id="{2BEE69F6-8F5A-B944-9F99-948300CE71B0}"/>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4311960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mpliment A Exampl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ain title">
            <a:extLst>
              <a:ext uri="{FF2B5EF4-FFF2-40B4-BE49-F238E27FC236}">
                <a16:creationId xmlns:a16="http://schemas.microsoft.com/office/drawing/2014/main" id="{B58F0B3C-D295-FF44-AF15-E3683C23AE75}"/>
              </a:ext>
            </a:extLst>
          </p:cNvPr>
          <p:cNvSpPr txBox="1">
            <a:spLocks/>
          </p:cNvSpPr>
          <p:nvPr userDrawn="1"/>
        </p:nvSpPr>
        <p:spPr>
          <a:xfrm>
            <a:off x="6240462" y="2198274"/>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noFill/>
                </a:ln>
                <a:solidFill>
                  <a:schemeClr val="bg1"/>
                </a:solidFill>
                <a:latin typeface="Montserrat ExtraBold" pitchFamily="2" charset="77"/>
              </a:rPr>
              <a:t>BINGO!</a:t>
            </a:r>
          </a:p>
        </p:txBody>
      </p:sp>
      <p:pic>
        <p:nvPicPr>
          <p:cNvPr id="23" name="Main Image" descr="Large thumbs up image">
            <a:extLst>
              <a:ext uri="{FF2B5EF4-FFF2-40B4-BE49-F238E27FC236}">
                <a16:creationId xmlns:a16="http://schemas.microsoft.com/office/drawing/2014/main" id="{95E1D273-96DA-3E4C-A446-B8577EB02279}"/>
              </a:ext>
              <a:ext uri="{C183D7F6-B498-43B3-948B-1728B52AA6E4}">
                <adec:decorative xmlns:adec="http://schemas.microsoft.com/office/drawing/2017/decorative" val="0"/>
              </a:ext>
            </a:extLst>
          </p:cNvPr>
          <p:cNvPicPr>
            <a:picLocks noChangeAspect="1"/>
          </p:cNvPicPr>
          <p:nvPr userDrawn="1"/>
        </p:nvPicPr>
        <p:blipFill rotWithShape="1">
          <a:blip r:embed="rId2"/>
          <a:srcRect l="18641" r="-1601"/>
          <a:stretch/>
        </p:blipFill>
        <p:spPr>
          <a:xfrm>
            <a:off x="0" y="486064"/>
            <a:ext cx="6456504" cy="6137464"/>
          </a:xfrm>
          <a:prstGeom prst="rect">
            <a:avLst/>
          </a:prstGeom>
        </p:spPr>
      </p:pic>
      <p:sp>
        <p:nvSpPr>
          <p:cNvPr id="31" name="Title 1">
            <a:extLst>
              <a:ext uri="{FF2B5EF4-FFF2-40B4-BE49-F238E27FC236}">
                <a16:creationId xmlns:a16="http://schemas.microsoft.com/office/drawing/2014/main" id="{F32A8B07-4FFF-4F42-8E35-0C542557813D}"/>
              </a:ext>
              <a:ext uri="{C183D7F6-B498-43B3-948B-1728B52AA6E4}">
                <adec:decorative xmlns:adec="http://schemas.microsoft.com/office/drawing/2017/decorative" val="1"/>
              </a:ext>
            </a:extLst>
          </p:cNvPr>
          <p:cNvSpPr txBox="1">
            <a:spLocks/>
          </p:cNvSpPr>
          <p:nvPr userDrawn="1"/>
        </p:nvSpPr>
        <p:spPr>
          <a:xfrm>
            <a:off x="6240462" y="1123100"/>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sp>
        <p:nvSpPr>
          <p:cNvPr id="32" name="Title 1">
            <a:extLst>
              <a:ext uri="{FF2B5EF4-FFF2-40B4-BE49-F238E27FC236}">
                <a16:creationId xmlns:a16="http://schemas.microsoft.com/office/drawing/2014/main" id="{118692AA-6DA9-7247-9E3D-A3425B6CC6D8}"/>
              </a:ext>
              <a:ext uri="{C183D7F6-B498-43B3-948B-1728B52AA6E4}">
                <adec:decorative xmlns:adec="http://schemas.microsoft.com/office/drawing/2017/decorative" val="1"/>
              </a:ext>
            </a:extLst>
          </p:cNvPr>
          <p:cNvSpPr txBox="1">
            <a:spLocks/>
          </p:cNvSpPr>
          <p:nvPr userDrawn="1"/>
        </p:nvSpPr>
        <p:spPr>
          <a:xfrm>
            <a:off x="6240463" y="78071"/>
            <a:ext cx="5543550"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sp>
        <p:nvSpPr>
          <p:cNvPr id="33" name="Title 1">
            <a:extLst>
              <a:ext uri="{FF2B5EF4-FFF2-40B4-BE49-F238E27FC236}">
                <a16:creationId xmlns:a16="http://schemas.microsoft.com/office/drawing/2014/main" id="{DCA1753D-B243-014E-92F0-8E592D4D47AE}"/>
              </a:ext>
              <a:ext uri="{C183D7F6-B498-43B3-948B-1728B52AA6E4}">
                <adec:decorative xmlns:adec="http://schemas.microsoft.com/office/drawing/2017/decorative" val="1"/>
              </a:ext>
            </a:extLst>
          </p:cNvPr>
          <p:cNvSpPr txBox="1">
            <a:spLocks/>
          </p:cNvSpPr>
          <p:nvPr userDrawn="1"/>
        </p:nvSpPr>
        <p:spPr>
          <a:xfrm>
            <a:off x="6240462" y="4398863"/>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sp>
        <p:nvSpPr>
          <p:cNvPr id="34" name="Title 1">
            <a:extLst>
              <a:ext uri="{FF2B5EF4-FFF2-40B4-BE49-F238E27FC236}">
                <a16:creationId xmlns:a16="http://schemas.microsoft.com/office/drawing/2014/main" id="{19EC8F16-FC3B-AA40-BBB1-7E0659FA7AE3}"/>
              </a:ext>
              <a:ext uri="{C183D7F6-B498-43B3-948B-1728B52AA6E4}">
                <adec:decorative xmlns:adec="http://schemas.microsoft.com/office/drawing/2017/decorative" val="1"/>
              </a:ext>
            </a:extLst>
          </p:cNvPr>
          <p:cNvSpPr txBox="1">
            <a:spLocks/>
          </p:cNvSpPr>
          <p:nvPr userDrawn="1"/>
        </p:nvSpPr>
        <p:spPr>
          <a:xfrm>
            <a:off x="6240463" y="3313641"/>
            <a:ext cx="5543550"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24" name="Picture 23">
            <a:extLst>
              <a:ext uri="{FF2B5EF4-FFF2-40B4-BE49-F238E27FC236}">
                <a16:creationId xmlns:a16="http://schemas.microsoft.com/office/drawing/2014/main" id="{DE11C155-14E3-A541-A2C0-B09D48D4D224}"/>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371475" y="486064"/>
            <a:ext cx="1459057" cy="733896"/>
          </a:xfrm>
          <a:prstGeom prst="rect">
            <a:avLst/>
          </a:prstGeom>
        </p:spPr>
      </p:pic>
      <p:sp>
        <p:nvSpPr>
          <p:cNvPr id="13" name="Footer Placeholder 7">
            <a:extLst>
              <a:ext uri="{FF2B5EF4-FFF2-40B4-BE49-F238E27FC236}">
                <a16:creationId xmlns:a16="http://schemas.microsoft.com/office/drawing/2014/main" id="{230BF9A5-9C01-4D4E-AD84-8223F52AC159}"/>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4" name="Footer Placeholder 40">
            <a:hlinkClick r:id="rId5"/>
            <a:extLst>
              <a:ext uri="{FF2B5EF4-FFF2-40B4-BE49-F238E27FC236}">
                <a16:creationId xmlns:a16="http://schemas.microsoft.com/office/drawing/2014/main" id="{3E37FD08-65BB-EC45-BC73-DB06F8042E9B}"/>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6990566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mpliment A">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3">
            <a:extLst>
              <a:ext uri="{FF2B5EF4-FFF2-40B4-BE49-F238E27FC236}">
                <a16:creationId xmlns:a16="http://schemas.microsoft.com/office/drawing/2014/main" id="{5F61710B-A6E9-F24E-AB4A-EF9A39AAA3E4}"/>
              </a:ext>
            </a:extLst>
          </p:cNvPr>
          <p:cNvSpPr>
            <a:spLocks noGrp="1"/>
          </p:cNvSpPr>
          <p:nvPr>
            <p:ph type="body" sz="quarter" idx="15" hasCustomPrompt="1"/>
          </p:nvPr>
        </p:nvSpPr>
        <p:spPr>
          <a:xfrm>
            <a:off x="5693589" y="29253"/>
            <a:ext cx="6217199" cy="1413343"/>
          </a:xfrm>
          <a:noFill/>
        </p:spPr>
        <p:txBody>
          <a:bodyPr>
            <a:noAutofit/>
          </a:bodyPr>
          <a:lstStyle>
            <a:lvl1pPr marL="0" indent="0" algn="r">
              <a:buNone/>
              <a:defRPr sz="9600" b="1" i="0">
                <a:ln w="15875">
                  <a:solidFill>
                    <a:schemeClr val="bg1"/>
                  </a:solidFill>
                </a:ln>
                <a:noFill/>
                <a:latin typeface="Montserrat Black" pitchFamily="2" charset="77"/>
              </a:defRPr>
            </a:lvl1pPr>
          </a:lstStyle>
          <a:p>
            <a:pPr lvl="0"/>
            <a:r>
              <a:rPr lang="en-GB"/>
              <a:t>ENTER</a:t>
            </a:r>
            <a:endParaRPr lang="en-US"/>
          </a:p>
        </p:txBody>
      </p:sp>
      <p:sp>
        <p:nvSpPr>
          <p:cNvPr id="16" name="Text Placeholder 3">
            <a:extLst>
              <a:ext uri="{FF2B5EF4-FFF2-40B4-BE49-F238E27FC236}">
                <a16:creationId xmlns:a16="http://schemas.microsoft.com/office/drawing/2014/main" id="{3777E145-9901-A34C-900B-BEDD4B8786CD}"/>
              </a:ext>
            </a:extLst>
          </p:cNvPr>
          <p:cNvSpPr>
            <a:spLocks noGrp="1"/>
          </p:cNvSpPr>
          <p:nvPr>
            <p:ph type="body" sz="quarter" idx="16" hasCustomPrompt="1"/>
          </p:nvPr>
        </p:nvSpPr>
        <p:spPr>
          <a:xfrm>
            <a:off x="5693589" y="1108935"/>
            <a:ext cx="6217199" cy="1458722"/>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YOUR</a:t>
            </a:r>
            <a:endParaRPr lang="en-US"/>
          </a:p>
        </p:txBody>
      </p:sp>
      <p:sp>
        <p:nvSpPr>
          <p:cNvPr id="17" name="Text Placeholder 3">
            <a:extLst>
              <a:ext uri="{FF2B5EF4-FFF2-40B4-BE49-F238E27FC236}">
                <a16:creationId xmlns:a16="http://schemas.microsoft.com/office/drawing/2014/main" id="{5B5E8E0F-8ABE-5141-8B58-45EFEDFAE4C7}"/>
              </a:ext>
            </a:extLst>
          </p:cNvPr>
          <p:cNvSpPr>
            <a:spLocks noGrp="1"/>
          </p:cNvSpPr>
          <p:nvPr>
            <p:ph type="body" sz="quarter" idx="17" hasCustomPrompt="1"/>
          </p:nvPr>
        </p:nvSpPr>
        <p:spPr>
          <a:xfrm>
            <a:off x="5693589" y="2165753"/>
            <a:ext cx="6217199" cy="1458723"/>
          </a:xfrm>
        </p:spPr>
        <p:txBody>
          <a:bodyPr>
            <a:normAutofit/>
          </a:bodyPr>
          <a:lstStyle>
            <a:lvl1pPr marL="0" indent="0" algn="r">
              <a:buNone/>
              <a:defRPr sz="9600" b="1" i="0">
                <a:solidFill>
                  <a:schemeClr val="bg1"/>
                </a:solidFill>
                <a:latin typeface="Montserrat Black" pitchFamily="2" charset="77"/>
              </a:defRPr>
            </a:lvl1pPr>
          </a:lstStyle>
          <a:p>
            <a:pPr lvl="0"/>
            <a:r>
              <a:rPr lang="en-GB"/>
              <a:t>WORD</a:t>
            </a:r>
            <a:endParaRPr lang="en-US"/>
          </a:p>
        </p:txBody>
      </p:sp>
      <p:sp>
        <p:nvSpPr>
          <p:cNvPr id="18" name="Text Placeholder 3">
            <a:extLst>
              <a:ext uri="{FF2B5EF4-FFF2-40B4-BE49-F238E27FC236}">
                <a16:creationId xmlns:a16="http://schemas.microsoft.com/office/drawing/2014/main" id="{C8539CC6-ABD0-8E47-8A80-B78BEA39744C}"/>
              </a:ext>
            </a:extLst>
          </p:cNvPr>
          <p:cNvSpPr>
            <a:spLocks noGrp="1"/>
          </p:cNvSpPr>
          <p:nvPr>
            <p:ph type="body" sz="quarter" idx="19" hasCustomPrompt="1"/>
          </p:nvPr>
        </p:nvSpPr>
        <p:spPr>
          <a:xfrm>
            <a:off x="5693589" y="3234029"/>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INSIDE</a:t>
            </a:r>
            <a:endParaRPr lang="en-US"/>
          </a:p>
        </p:txBody>
      </p:sp>
      <p:sp>
        <p:nvSpPr>
          <p:cNvPr id="19" name="Text Placeholder 3">
            <a:extLst>
              <a:ext uri="{FF2B5EF4-FFF2-40B4-BE49-F238E27FC236}">
                <a16:creationId xmlns:a16="http://schemas.microsoft.com/office/drawing/2014/main" id="{C67CEA9B-81F3-5946-8974-A19F69EE5D6C}"/>
              </a:ext>
            </a:extLst>
          </p:cNvPr>
          <p:cNvSpPr>
            <a:spLocks noGrp="1"/>
          </p:cNvSpPr>
          <p:nvPr>
            <p:ph type="body" sz="quarter" idx="20" hasCustomPrompt="1"/>
          </p:nvPr>
        </p:nvSpPr>
        <p:spPr>
          <a:xfrm>
            <a:off x="5693589" y="4289746"/>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HERE</a:t>
            </a:r>
            <a:endParaRPr lang="en-US"/>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23" name="Picture 22" descr="Large thumbs up image">
            <a:extLst>
              <a:ext uri="{FF2B5EF4-FFF2-40B4-BE49-F238E27FC236}">
                <a16:creationId xmlns:a16="http://schemas.microsoft.com/office/drawing/2014/main" id="{95E1D273-96DA-3E4C-A446-B8577EB02279}"/>
              </a:ext>
            </a:extLst>
          </p:cNvPr>
          <p:cNvPicPr>
            <a:picLocks noChangeAspect="1"/>
          </p:cNvPicPr>
          <p:nvPr userDrawn="1"/>
        </p:nvPicPr>
        <p:blipFill rotWithShape="1">
          <a:blip r:embed="rId3"/>
          <a:srcRect l="18641" r="-1601"/>
          <a:stretch/>
        </p:blipFill>
        <p:spPr>
          <a:xfrm>
            <a:off x="0" y="486064"/>
            <a:ext cx="6456504" cy="6137464"/>
          </a:xfrm>
          <a:prstGeom prst="rect">
            <a:avLst/>
          </a:prstGeom>
        </p:spPr>
      </p:pic>
      <p:pic>
        <p:nvPicPr>
          <p:cNvPr id="24" name="Picture 23">
            <a:extLst>
              <a:ext uri="{FF2B5EF4-FFF2-40B4-BE49-F238E27FC236}">
                <a16:creationId xmlns:a16="http://schemas.microsoft.com/office/drawing/2014/main" id="{DE11C155-14E3-A541-A2C0-B09D48D4D224}"/>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371475" y="486064"/>
            <a:ext cx="1459057" cy="733896"/>
          </a:xfrm>
          <a:prstGeom prst="rect">
            <a:avLst/>
          </a:prstGeom>
        </p:spPr>
      </p:pic>
      <p:sp>
        <p:nvSpPr>
          <p:cNvPr id="13" name="Footer Placeholder 7">
            <a:extLst>
              <a:ext uri="{FF2B5EF4-FFF2-40B4-BE49-F238E27FC236}">
                <a16:creationId xmlns:a16="http://schemas.microsoft.com/office/drawing/2014/main" id="{FBE5A209-02AB-2E4A-A0D6-580E23658093}"/>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4" name="Footer Placeholder 40">
            <a:hlinkClick r:id="rId5"/>
            <a:extLst>
              <a:ext uri="{FF2B5EF4-FFF2-40B4-BE49-F238E27FC236}">
                <a16:creationId xmlns:a16="http://schemas.microsoft.com/office/drawing/2014/main" id="{518ED22E-CF47-CB49-B148-A90F0C8E42A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2632133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mpliment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3">
            <a:extLst>
              <a:ext uri="{FF2B5EF4-FFF2-40B4-BE49-F238E27FC236}">
                <a16:creationId xmlns:a16="http://schemas.microsoft.com/office/drawing/2014/main" id="{D95977E2-1626-9F42-9995-149D90931135}"/>
              </a:ext>
            </a:extLst>
          </p:cNvPr>
          <p:cNvSpPr>
            <a:spLocks noGrp="1"/>
          </p:cNvSpPr>
          <p:nvPr>
            <p:ph type="body" sz="quarter" idx="15" hasCustomPrompt="1"/>
          </p:nvPr>
        </p:nvSpPr>
        <p:spPr>
          <a:xfrm>
            <a:off x="5693589" y="29253"/>
            <a:ext cx="6217199" cy="1413343"/>
          </a:xfrm>
          <a:noFill/>
        </p:spPr>
        <p:txBody>
          <a:bodyPr>
            <a:noAutofit/>
          </a:bodyPr>
          <a:lstStyle>
            <a:lvl1pPr marL="0" indent="0" algn="r">
              <a:buNone/>
              <a:defRPr sz="9600" b="1" i="0">
                <a:ln w="15875">
                  <a:solidFill>
                    <a:schemeClr val="bg1"/>
                  </a:solidFill>
                </a:ln>
                <a:noFill/>
                <a:latin typeface="Montserrat Black" pitchFamily="2" charset="77"/>
              </a:defRPr>
            </a:lvl1pPr>
          </a:lstStyle>
          <a:p>
            <a:pPr lvl="0"/>
            <a:r>
              <a:rPr lang="en-GB"/>
              <a:t>ENTER</a:t>
            </a:r>
            <a:endParaRPr lang="en-US"/>
          </a:p>
        </p:txBody>
      </p:sp>
      <p:sp>
        <p:nvSpPr>
          <p:cNvPr id="16" name="Text Placeholder 3">
            <a:extLst>
              <a:ext uri="{FF2B5EF4-FFF2-40B4-BE49-F238E27FC236}">
                <a16:creationId xmlns:a16="http://schemas.microsoft.com/office/drawing/2014/main" id="{F753EA5F-DE35-9946-A18F-18DDF276C6C1}"/>
              </a:ext>
            </a:extLst>
          </p:cNvPr>
          <p:cNvSpPr>
            <a:spLocks noGrp="1"/>
          </p:cNvSpPr>
          <p:nvPr>
            <p:ph type="body" sz="quarter" idx="16" hasCustomPrompt="1"/>
          </p:nvPr>
        </p:nvSpPr>
        <p:spPr>
          <a:xfrm>
            <a:off x="5693589" y="1108935"/>
            <a:ext cx="6217199" cy="1458722"/>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YOUR</a:t>
            </a:r>
            <a:endParaRPr lang="en-US"/>
          </a:p>
        </p:txBody>
      </p:sp>
      <p:sp>
        <p:nvSpPr>
          <p:cNvPr id="17" name="Text Placeholder 3">
            <a:extLst>
              <a:ext uri="{FF2B5EF4-FFF2-40B4-BE49-F238E27FC236}">
                <a16:creationId xmlns:a16="http://schemas.microsoft.com/office/drawing/2014/main" id="{A65ACEB7-0798-1443-AF35-4981F842DC0A}"/>
              </a:ext>
            </a:extLst>
          </p:cNvPr>
          <p:cNvSpPr>
            <a:spLocks noGrp="1"/>
          </p:cNvSpPr>
          <p:nvPr>
            <p:ph type="body" sz="quarter" idx="17" hasCustomPrompt="1"/>
          </p:nvPr>
        </p:nvSpPr>
        <p:spPr>
          <a:xfrm>
            <a:off x="5693589" y="2165753"/>
            <a:ext cx="6217199" cy="1458723"/>
          </a:xfrm>
        </p:spPr>
        <p:txBody>
          <a:bodyPr>
            <a:normAutofit/>
          </a:bodyPr>
          <a:lstStyle>
            <a:lvl1pPr marL="0" indent="0" algn="r">
              <a:buNone/>
              <a:defRPr sz="9600" b="1" i="0">
                <a:solidFill>
                  <a:schemeClr val="bg1"/>
                </a:solidFill>
                <a:latin typeface="Montserrat Black" pitchFamily="2" charset="77"/>
              </a:defRPr>
            </a:lvl1pPr>
          </a:lstStyle>
          <a:p>
            <a:pPr lvl="0"/>
            <a:r>
              <a:rPr lang="en-GB"/>
              <a:t>WORD</a:t>
            </a:r>
            <a:endParaRPr lang="en-US"/>
          </a:p>
        </p:txBody>
      </p:sp>
      <p:sp>
        <p:nvSpPr>
          <p:cNvPr id="18" name="Text Placeholder 3">
            <a:extLst>
              <a:ext uri="{FF2B5EF4-FFF2-40B4-BE49-F238E27FC236}">
                <a16:creationId xmlns:a16="http://schemas.microsoft.com/office/drawing/2014/main" id="{D4B531B7-A03A-A14A-B851-21307400C576}"/>
              </a:ext>
            </a:extLst>
          </p:cNvPr>
          <p:cNvSpPr>
            <a:spLocks noGrp="1"/>
          </p:cNvSpPr>
          <p:nvPr>
            <p:ph type="body" sz="quarter" idx="19" hasCustomPrompt="1"/>
          </p:nvPr>
        </p:nvSpPr>
        <p:spPr>
          <a:xfrm>
            <a:off x="5693589" y="3234029"/>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INSIDE</a:t>
            </a:r>
            <a:endParaRPr lang="en-US"/>
          </a:p>
        </p:txBody>
      </p:sp>
      <p:sp>
        <p:nvSpPr>
          <p:cNvPr id="24" name="Text Placeholder 3">
            <a:extLst>
              <a:ext uri="{FF2B5EF4-FFF2-40B4-BE49-F238E27FC236}">
                <a16:creationId xmlns:a16="http://schemas.microsoft.com/office/drawing/2014/main" id="{2A0079FF-61F9-3B4C-B606-4644D67F6021}"/>
              </a:ext>
            </a:extLst>
          </p:cNvPr>
          <p:cNvSpPr>
            <a:spLocks noGrp="1"/>
          </p:cNvSpPr>
          <p:nvPr>
            <p:ph type="body" sz="quarter" idx="20" hasCustomPrompt="1"/>
          </p:nvPr>
        </p:nvSpPr>
        <p:spPr>
          <a:xfrm>
            <a:off x="5693589" y="4289746"/>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HERE</a:t>
            </a:r>
            <a:endParaRPr lang="en-US"/>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26" name="Picture 25">
            <a:extLst>
              <a:ext uri="{FF2B5EF4-FFF2-40B4-BE49-F238E27FC236}">
                <a16:creationId xmlns:a16="http://schemas.microsoft.com/office/drawing/2014/main" id="{9E657A7F-118A-1D49-A661-4E14BF47B5FC}"/>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371475" y="486064"/>
            <a:ext cx="1459057" cy="733896"/>
          </a:xfrm>
          <a:prstGeom prst="rect">
            <a:avLst/>
          </a:prstGeom>
        </p:spPr>
      </p:pic>
      <p:pic>
        <p:nvPicPr>
          <p:cNvPr id="27" name="Picture 26" descr="Large thumbs up image">
            <a:extLst>
              <a:ext uri="{FF2B5EF4-FFF2-40B4-BE49-F238E27FC236}">
                <a16:creationId xmlns:a16="http://schemas.microsoft.com/office/drawing/2014/main" id="{EC213E02-69B6-2143-A88E-06C4B948BDAE}"/>
              </a:ext>
              <a:ext uri="{C183D7F6-B498-43B3-948B-1728B52AA6E4}">
                <adec:decorative xmlns:adec="http://schemas.microsoft.com/office/drawing/2017/decorative" val="0"/>
              </a:ext>
            </a:extLst>
          </p:cNvPr>
          <p:cNvPicPr>
            <a:picLocks noChangeAspect="1"/>
          </p:cNvPicPr>
          <p:nvPr userDrawn="1"/>
        </p:nvPicPr>
        <p:blipFill rotWithShape="1">
          <a:blip r:embed="rId4"/>
          <a:srcRect l="18641" r="-1601"/>
          <a:stretch/>
        </p:blipFill>
        <p:spPr>
          <a:xfrm>
            <a:off x="0" y="486064"/>
            <a:ext cx="6456504" cy="6137464"/>
          </a:xfrm>
          <a:prstGeom prst="rect">
            <a:avLst/>
          </a:prstGeom>
        </p:spPr>
      </p:pic>
      <p:sp>
        <p:nvSpPr>
          <p:cNvPr id="13" name="Footer Placeholder 7">
            <a:extLst>
              <a:ext uri="{FF2B5EF4-FFF2-40B4-BE49-F238E27FC236}">
                <a16:creationId xmlns:a16="http://schemas.microsoft.com/office/drawing/2014/main" id="{DB5CE8D6-2C3F-9246-B7A4-66112B1C554F}"/>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4" name="Footer Placeholder 40">
            <a:hlinkClick r:id="rId5"/>
            <a:extLst>
              <a:ext uri="{FF2B5EF4-FFF2-40B4-BE49-F238E27FC236}">
                <a16:creationId xmlns:a16="http://schemas.microsoft.com/office/drawing/2014/main" id="{896A6BA4-B40C-E34C-841A-1FB6E6F4DAF5}"/>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0427090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ctivity Slide 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9CCBF0C-51E0-5841-BD79-D16A73A54CF6}"/>
              </a:ext>
            </a:extLst>
          </p:cNvPr>
          <p:cNvSpPr/>
          <p:nvPr userDrawn="1"/>
        </p:nvSpPr>
        <p:spPr>
          <a:xfrm>
            <a:off x="371475" y="1778216"/>
            <a:ext cx="11412537"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Main title ">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lstStyle>
            <a:lvl1pPr>
              <a:defRPr b="1" i="0">
                <a:solidFill>
                  <a:schemeClr val="tx1">
                    <a:lumMod val="95000"/>
                    <a:lumOff val="5000"/>
                  </a:schemeClr>
                </a:solidFill>
                <a:latin typeface="Montserrat ExtraBold" pitchFamily="2" charset="77"/>
              </a:defRPr>
            </a:lvl1pPr>
          </a:lstStyle>
          <a:p>
            <a:r>
              <a:rPr lang="en-GB"/>
              <a:t>TITLE TO GO HERE</a:t>
            </a:r>
            <a:endParaRPr lang="en-US"/>
          </a:p>
        </p:txBody>
      </p:sp>
      <p:sp>
        <p:nvSpPr>
          <p:cNvPr id="4" name="Sub title">
            <a:extLst>
              <a:ext uri="{FF2B5EF4-FFF2-40B4-BE49-F238E27FC236}">
                <a16:creationId xmlns:a16="http://schemas.microsoft.com/office/drawing/2014/main" id="{D13E1E8A-CBA7-E148-ADB0-72C2716EFC42}"/>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Time">
            <a:extLst>
              <a:ext uri="{FF2B5EF4-FFF2-40B4-BE49-F238E27FC236}">
                <a16:creationId xmlns:a16="http://schemas.microsoft.com/office/drawing/2014/main" id="{76034E37-BB81-3D45-A83E-BCF50D14B338}"/>
              </a:ext>
            </a:extLst>
          </p:cNvPr>
          <p:cNvSpPr>
            <a:spLocks noGrp="1"/>
          </p:cNvSpPr>
          <p:nvPr>
            <p:ph type="body" sz="quarter" idx="15" hasCustomPrompt="1"/>
          </p:nvPr>
        </p:nvSpPr>
        <p:spPr>
          <a:xfrm>
            <a:off x="954135" y="1784826"/>
            <a:ext cx="4724671" cy="612096"/>
          </a:xfrm>
        </p:spPr>
        <p:txBody>
          <a:bodyPr anchor="ctr">
            <a:normAutofit/>
          </a:bodyPr>
          <a:lstStyle>
            <a:lvl1pPr marL="0" indent="0">
              <a:buNone/>
              <a:defRPr sz="1600"/>
            </a:lvl1pPr>
          </a:lstStyle>
          <a:p>
            <a:pPr lvl="0"/>
            <a:r>
              <a:rPr lang="en-GB"/>
              <a:t>XX to XX minutes</a:t>
            </a:r>
            <a:endParaRPr lang="en-US"/>
          </a:p>
        </p:txBody>
      </p:sp>
      <p:pic>
        <p:nvPicPr>
          <p:cNvPr id="23" name="Clock Icon" descr="Clock Icon&#10;">
            <a:extLst>
              <a:ext uri="{FF2B5EF4-FFF2-40B4-BE49-F238E27FC236}">
                <a16:creationId xmlns:a16="http://schemas.microsoft.com/office/drawing/2014/main" id="{6E4074F5-43E7-7043-91BF-4B3DCA9FD178}"/>
              </a:ext>
            </a:extLst>
          </p:cNvPr>
          <p:cNvPicPr>
            <a:picLocks noChangeAspect="1"/>
          </p:cNvPicPr>
          <p:nvPr userDrawn="1"/>
        </p:nvPicPr>
        <p:blipFill>
          <a:blip r:embed="rId2"/>
          <a:stretch>
            <a:fillRect/>
          </a:stretch>
        </p:blipFill>
        <p:spPr>
          <a:xfrm>
            <a:off x="564731" y="1917190"/>
            <a:ext cx="340759" cy="340759"/>
          </a:xfrm>
          <a:prstGeom prst="rect">
            <a:avLst/>
          </a:prstGeom>
        </p:spPr>
      </p:pic>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71475" y="2396923"/>
            <a:ext cx="11412537" cy="2952755"/>
          </a:xfrm>
          <a:solidFill>
            <a:srgbClr val="00E7BD">
              <a:alpha val="9000"/>
            </a:srgbClr>
          </a:solidFill>
          <a:ln>
            <a:noFill/>
          </a:ln>
        </p:spPr>
        <p:txBody>
          <a:bodyPr lIns="180000" tIns="180000" rIns="180000" bIns="180000" numCol="2" spcCol="288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A9CD59D1-92B6-0347-B6BA-1BE9E6A3296A}"/>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15" name="Footer Placeholder 40">
            <a:hlinkClick r:id="rId6"/>
            <a:extLst>
              <a:ext uri="{FF2B5EF4-FFF2-40B4-BE49-F238E27FC236}">
                <a16:creationId xmlns:a16="http://schemas.microsoft.com/office/drawing/2014/main" id="{190975EB-BE87-7449-BCC8-0085C7F8F79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800243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0E7BD"/>
        </a:solidFill>
        <a:effectLst/>
      </p:bgPr>
    </p:bg>
    <p:spTree>
      <p:nvGrpSpPr>
        <p:cNvPr id="1" name=""/>
        <p:cNvGrpSpPr/>
        <p:nvPr/>
      </p:nvGrpSpPr>
      <p:grpSpPr>
        <a:xfrm>
          <a:off x="0" y="0"/>
          <a:ext cx="0" cy="0"/>
          <a:chOff x="0" y="0"/>
          <a:chExt cx="0" cy="0"/>
        </a:xfrm>
      </p:grpSpPr>
      <p:sp>
        <p:nvSpPr>
          <p:cNvPr id="18" name="Main Title">
            <a:extLst>
              <a:ext uri="{FF2B5EF4-FFF2-40B4-BE49-F238E27FC236}">
                <a16:creationId xmlns:a16="http://schemas.microsoft.com/office/drawing/2014/main" id="{66451B6A-5012-C24E-8ECD-87E6945AD784}"/>
              </a:ext>
            </a:extLst>
          </p:cNvPr>
          <p:cNvSpPr>
            <a:spLocks noGrp="1"/>
          </p:cNvSpPr>
          <p:nvPr>
            <p:ph type="body" sz="quarter" idx="15" hasCustomPrompt="1"/>
          </p:nvPr>
        </p:nvSpPr>
        <p:spPr>
          <a:xfrm>
            <a:off x="659241" y="3705177"/>
            <a:ext cx="6978058" cy="1457141"/>
          </a:xfrm>
        </p:spPr>
        <p:txBody>
          <a:bodyPr wrap="square">
            <a:noAutofit/>
          </a:bodyPr>
          <a:lstStyle>
            <a:lvl1pPr marL="0" marR="0" indent="0" algn="l" defTabSz="914400" rtl="0" eaLnBrk="1" fontAlgn="auto" latinLnBrk="0" hangingPunct="1">
              <a:lnSpc>
                <a:spcPts val="5000"/>
              </a:lnSpc>
              <a:spcBef>
                <a:spcPts val="1000"/>
              </a:spcBef>
              <a:spcAft>
                <a:spcPts val="0"/>
              </a:spcAft>
              <a:buClr>
                <a:srgbClr val="00E7BD"/>
              </a:buClr>
              <a:buSzPct val="140000"/>
              <a:buFont typeface="Wingdings" pitchFamily="2" charset="2"/>
              <a:buNone/>
              <a:tabLst/>
              <a:defRPr lang="en-US" sz="6000" b="1" i="0" kern="1200" dirty="0">
                <a:ln w="19050">
                  <a:noFill/>
                </a:ln>
                <a:solidFill>
                  <a:schemeClr val="bg1"/>
                </a:solidFill>
                <a:latin typeface="Montserrat ExtraBold" pitchFamily="2" charset="77"/>
                <a:ea typeface="+mn-ea"/>
                <a:cs typeface="Futura Medium" panose="020B0602020204020303" pitchFamily="34" charset="-79"/>
              </a:defRPr>
            </a:lvl1pPr>
          </a:lstStyle>
          <a:p>
            <a:pPr algn="l"/>
            <a:r>
              <a:rPr lang="en-US" sz="6000" b="1" i="0">
                <a:ln w="19050">
                  <a:noFill/>
                </a:ln>
                <a:solidFill>
                  <a:schemeClr val="bg1"/>
                </a:solidFill>
                <a:latin typeface="Montserrat ExtraBold" pitchFamily="2" charset="77"/>
              </a:rPr>
              <a:t>WELCOME TO</a:t>
            </a:r>
            <a:br>
              <a:rPr lang="en-US" sz="6000" b="1" i="0">
                <a:ln w="19050">
                  <a:noFill/>
                </a:ln>
                <a:solidFill>
                  <a:schemeClr val="bg1"/>
                </a:solidFill>
                <a:latin typeface="Montserrat ExtraBold" pitchFamily="2" charset="77"/>
              </a:rPr>
            </a:br>
            <a:r>
              <a:rPr lang="en-US" sz="6000" b="1" i="0">
                <a:ln w="19050">
                  <a:noFill/>
                </a:ln>
                <a:solidFill>
                  <a:schemeClr val="bg1"/>
                </a:solidFill>
                <a:latin typeface="Montserrat ExtraBold" pitchFamily="2" charset="77"/>
              </a:rPr>
              <a:t>YOUR VOTE </a:t>
            </a:r>
          </a:p>
        </p:txBody>
      </p:sp>
      <p:sp>
        <p:nvSpPr>
          <p:cNvPr id="19" name="Sub Title">
            <a:extLst>
              <a:ext uri="{FF2B5EF4-FFF2-40B4-BE49-F238E27FC236}">
                <a16:creationId xmlns:a16="http://schemas.microsoft.com/office/drawing/2014/main" id="{CDF75089-E164-A44F-8EE6-578E665C8494}"/>
              </a:ext>
            </a:extLst>
          </p:cNvPr>
          <p:cNvSpPr>
            <a:spLocks noGrp="1"/>
          </p:cNvSpPr>
          <p:nvPr>
            <p:ph idx="1" hasCustomPrompt="1"/>
          </p:nvPr>
        </p:nvSpPr>
        <p:spPr>
          <a:xfrm>
            <a:off x="659241" y="5162319"/>
            <a:ext cx="5257800" cy="383807"/>
          </a:xfrm>
        </p:spPr>
        <p:txBody>
          <a:bodyPr>
            <a:noAutofit/>
          </a:bodyPr>
          <a:lstStyle>
            <a:lvl1pPr marL="0" indent="0">
              <a:buNone/>
              <a:defRPr sz="2400" b="1" i="0">
                <a:solidFill>
                  <a:schemeClr val="tx1">
                    <a:lumMod val="95000"/>
                    <a:lumOff val="5000"/>
                  </a:schemeClr>
                </a:solidFill>
                <a:latin typeface="Montserrat" pitchFamily="2" charset="77"/>
                <a:cs typeface="Futura Medium" panose="020B0602020204020303" pitchFamily="34" charset="-79"/>
              </a:defRPr>
            </a:lvl1pPr>
          </a:lstStyle>
          <a:p>
            <a:pPr lvl="0"/>
            <a:r>
              <a:rPr lang="en-GB"/>
              <a:t>Presentation Title to go here</a:t>
            </a:r>
            <a:endParaRPr lang="en-US"/>
          </a:p>
        </p:txBody>
      </p:sp>
      <p:sp>
        <p:nvSpPr>
          <p:cNvPr id="20" name="Text Placeholder 4">
            <a:extLst>
              <a:ext uri="{FF2B5EF4-FFF2-40B4-BE49-F238E27FC236}">
                <a16:creationId xmlns:a16="http://schemas.microsoft.com/office/drawing/2014/main" id="{7682C2FF-C7C7-614B-9F07-171119A505BA}"/>
              </a:ext>
              <a:ext uri="{C183D7F6-B498-43B3-948B-1728B52AA6E4}">
                <adec:decorative xmlns:adec="http://schemas.microsoft.com/office/drawing/2017/decorative" val="1"/>
              </a:ext>
            </a:extLst>
          </p:cNvPr>
          <p:cNvSpPr>
            <a:spLocks noGrp="1"/>
          </p:cNvSpPr>
          <p:nvPr>
            <p:ph type="body" sz="quarter" idx="10" hasCustomPrompt="1"/>
          </p:nvPr>
        </p:nvSpPr>
        <p:spPr>
          <a:xfrm>
            <a:off x="659240" y="0"/>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3" name="Text Placeholder 4">
            <a:extLst>
              <a:ext uri="{FF2B5EF4-FFF2-40B4-BE49-F238E27FC236}">
                <a16:creationId xmlns:a16="http://schemas.microsoft.com/office/drawing/2014/main" id="{4455522B-C290-8E4D-B882-6B34B073AF60}"/>
              </a:ext>
              <a:ext uri="{C183D7F6-B498-43B3-948B-1728B52AA6E4}">
                <adec:decorative xmlns:adec="http://schemas.microsoft.com/office/drawing/2017/decorative" val="1"/>
              </a:ext>
            </a:extLst>
          </p:cNvPr>
          <p:cNvSpPr>
            <a:spLocks noGrp="1"/>
          </p:cNvSpPr>
          <p:nvPr>
            <p:ph type="body" sz="quarter" idx="11" hasCustomPrompt="1"/>
          </p:nvPr>
        </p:nvSpPr>
        <p:spPr>
          <a:xfrm>
            <a:off x="659240" y="676893"/>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4" name="Text Placeholder 4">
            <a:extLst>
              <a:ext uri="{FF2B5EF4-FFF2-40B4-BE49-F238E27FC236}">
                <a16:creationId xmlns:a16="http://schemas.microsoft.com/office/drawing/2014/main" id="{FDBA0254-2C90-3047-BC32-A31021E0ED83}"/>
              </a:ext>
              <a:ext uri="{C183D7F6-B498-43B3-948B-1728B52AA6E4}">
                <adec:decorative xmlns:adec="http://schemas.microsoft.com/office/drawing/2017/decorative" val="1"/>
              </a:ext>
            </a:extLst>
          </p:cNvPr>
          <p:cNvSpPr>
            <a:spLocks noGrp="1"/>
          </p:cNvSpPr>
          <p:nvPr>
            <p:ph type="body" sz="quarter" idx="12" hasCustomPrompt="1"/>
          </p:nvPr>
        </p:nvSpPr>
        <p:spPr>
          <a:xfrm>
            <a:off x="659240" y="1389412"/>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5" name="Text Placeholder 4">
            <a:extLst>
              <a:ext uri="{FF2B5EF4-FFF2-40B4-BE49-F238E27FC236}">
                <a16:creationId xmlns:a16="http://schemas.microsoft.com/office/drawing/2014/main" id="{69375F67-D9BE-E648-987E-36075FF8CC24}"/>
              </a:ext>
              <a:ext uri="{C183D7F6-B498-43B3-948B-1728B52AA6E4}">
                <adec:decorative xmlns:adec="http://schemas.microsoft.com/office/drawing/2017/decorative" val="1"/>
              </a:ext>
            </a:extLst>
          </p:cNvPr>
          <p:cNvSpPr>
            <a:spLocks noGrp="1"/>
          </p:cNvSpPr>
          <p:nvPr>
            <p:ph type="body" sz="quarter" idx="13" hasCustomPrompt="1"/>
          </p:nvPr>
        </p:nvSpPr>
        <p:spPr>
          <a:xfrm>
            <a:off x="659240" y="2042555"/>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6" name="Text Placeholder 4">
            <a:extLst>
              <a:ext uri="{FF2B5EF4-FFF2-40B4-BE49-F238E27FC236}">
                <a16:creationId xmlns:a16="http://schemas.microsoft.com/office/drawing/2014/main" id="{906DBDFE-F0C9-4F42-A70B-3C7379839E09}"/>
              </a:ext>
              <a:ext uri="{C183D7F6-B498-43B3-948B-1728B52AA6E4}">
                <adec:decorative xmlns:adec="http://schemas.microsoft.com/office/drawing/2017/decorative" val="1"/>
              </a:ext>
            </a:extLst>
          </p:cNvPr>
          <p:cNvSpPr>
            <a:spLocks noGrp="1"/>
          </p:cNvSpPr>
          <p:nvPr>
            <p:ph type="body" sz="quarter" idx="14" hasCustomPrompt="1"/>
          </p:nvPr>
        </p:nvSpPr>
        <p:spPr>
          <a:xfrm>
            <a:off x="659240" y="2743199"/>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pic>
        <p:nvPicPr>
          <p:cNvPr id="12" name="Picture 11" descr="A person holding a microphone&#10;&#10;Description automatically generated with low confidence">
            <a:extLst>
              <a:ext uri="{FF2B5EF4-FFF2-40B4-BE49-F238E27FC236}">
                <a16:creationId xmlns:a16="http://schemas.microsoft.com/office/drawing/2014/main" id="{909E629E-A6B5-0945-A33A-91AC166DE72C}"/>
              </a:ext>
            </a:extLst>
          </p:cNvPr>
          <p:cNvPicPr>
            <a:picLocks noChangeAspect="1"/>
          </p:cNvPicPr>
          <p:nvPr userDrawn="1"/>
        </p:nvPicPr>
        <p:blipFill rotWithShape="1">
          <a:blip r:embed="rId2"/>
          <a:srcRect l="7159" t="1669" r="24900" b="40361"/>
          <a:stretch/>
        </p:blipFill>
        <p:spPr>
          <a:xfrm>
            <a:off x="6910312" y="1475433"/>
            <a:ext cx="5281688" cy="5392615"/>
          </a:xfrm>
          <a:prstGeom prst="rect">
            <a:avLst/>
          </a:prstGeom>
        </p:spPr>
      </p:pic>
      <p:pic>
        <p:nvPicPr>
          <p:cNvPr id="21" name="Picture 20">
            <a:extLst>
              <a:ext uri="{FF2B5EF4-FFF2-40B4-BE49-F238E27FC236}">
                <a16:creationId xmlns:a16="http://schemas.microsoft.com/office/drawing/2014/main" id="{4AB20774-D146-1541-AE93-78C3564ADE3F}"/>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22" name="Picture 21">
            <a:extLst>
              <a:ext uri="{FF2B5EF4-FFF2-40B4-BE49-F238E27FC236}">
                <a16:creationId xmlns:a16="http://schemas.microsoft.com/office/drawing/2014/main" id="{3293986D-7C72-D644-AFBD-36A82CE7EABB}"/>
              </a:ext>
            </a:extLst>
          </p:cNvPr>
          <p:cNvPicPr>
            <a:picLocks noChangeAspect="1"/>
          </p:cNvPicPr>
          <p:nvPr userDrawn="1"/>
        </p:nvPicPr>
        <p:blipFill rotWithShape="1">
          <a:blip r:embed="rId4"/>
          <a:srcRect t="9782" b="29461"/>
          <a:stretch/>
        </p:blipFill>
        <p:spPr>
          <a:xfrm>
            <a:off x="4800344" y="1839959"/>
            <a:ext cx="5517185" cy="5028089"/>
          </a:xfrm>
          <a:prstGeom prst="rect">
            <a:avLst/>
          </a:prstGeom>
        </p:spPr>
      </p:pic>
      <p:pic>
        <p:nvPicPr>
          <p:cNvPr id="34" name="Picture 33" descr="A picture containing text&#10;&#10;Description automatically generated">
            <a:extLst>
              <a:ext uri="{FF2B5EF4-FFF2-40B4-BE49-F238E27FC236}">
                <a16:creationId xmlns:a16="http://schemas.microsoft.com/office/drawing/2014/main" id="{4A3B0875-622B-174D-80CE-A546A8138D84}"/>
              </a:ext>
            </a:extLst>
          </p:cNvPr>
          <p:cNvPicPr>
            <a:picLocks noChangeAspect="1"/>
          </p:cNvPicPr>
          <p:nvPr userDrawn="1"/>
        </p:nvPicPr>
        <p:blipFill>
          <a:blip r:embed="rId5"/>
          <a:stretch>
            <a:fillRect/>
          </a:stretch>
        </p:blipFill>
        <p:spPr>
          <a:xfrm>
            <a:off x="10048460" y="476250"/>
            <a:ext cx="1724807" cy="867567"/>
          </a:xfrm>
          <a:prstGeom prst="rect">
            <a:avLst/>
          </a:prstGeom>
        </p:spPr>
      </p:pic>
    </p:spTree>
    <p:extLst>
      <p:ext uri="{BB962C8B-B14F-4D97-AF65-F5344CB8AC3E}">
        <p14:creationId xmlns:p14="http://schemas.microsoft.com/office/powerpoint/2010/main" val="38825168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Activity Slide 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9CCBF0C-51E0-5841-BD79-D16A73A54CF6}"/>
              </a:ext>
            </a:extLst>
          </p:cNvPr>
          <p:cNvSpPr/>
          <p:nvPr userDrawn="1"/>
        </p:nvSpPr>
        <p:spPr>
          <a:xfrm>
            <a:off x="371475" y="1778216"/>
            <a:ext cx="11412537"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Main title ">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lstStyle>
            <a:lvl1pPr>
              <a:defRPr b="1" i="0">
                <a:solidFill>
                  <a:schemeClr val="tx1">
                    <a:lumMod val="95000"/>
                    <a:lumOff val="5000"/>
                  </a:schemeClr>
                </a:solidFill>
                <a:latin typeface="Montserrat ExtraBold" pitchFamily="2" charset="77"/>
              </a:defRPr>
            </a:lvl1pPr>
          </a:lstStyle>
          <a:p>
            <a:r>
              <a:rPr lang="en-GB"/>
              <a:t>TITLE TO GO HERE</a:t>
            </a:r>
            <a:endParaRPr lang="en-US"/>
          </a:p>
        </p:txBody>
      </p:sp>
      <p:sp>
        <p:nvSpPr>
          <p:cNvPr id="4" name="Sub title">
            <a:extLst>
              <a:ext uri="{FF2B5EF4-FFF2-40B4-BE49-F238E27FC236}">
                <a16:creationId xmlns:a16="http://schemas.microsoft.com/office/drawing/2014/main" id="{D13E1E8A-CBA7-E148-ADB0-72C2716EFC42}"/>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Time">
            <a:extLst>
              <a:ext uri="{FF2B5EF4-FFF2-40B4-BE49-F238E27FC236}">
                <a16:creationId xmlns:a16="http://schemas.microsoft.com/office/drawing/2014/main" id="{76034E37-BB81-3D45-A83E-BCF50D14B338}"/>
              </a:ext>
            </a:extLst>
          </p:cNvPr>
          <p:cNvSpPr>
            <a:spLocks noGrp="1"/>
          </p:cNvSpPr>
          <p:nvPr>
            <p:ph type="body" sz="quarter" idx="15" hasCustomPrompt="1"/>
          </p:nvPr>
        </p:nvSpPr>
        <p:spPr>
          <a:xfrm>
            <a:off x="469127" y="1784826"/>
            <a:ext cx="5209679" cy="612096"/>
          </a:xfrm>
        </p:spPr>
        <p:txBody>
          <a:bodyPr anchor="ctr">
            <a:normAutofit/>
          </a:bodyPr>
          <a:lstStyle>
            <a:lvl1pPr marL="0" indent="0">
              <a:buNone/>
              <a:defRPr sz="1600"/>
            </a:lvl1pPr>
          </a:lstStyle>
          <a:p>
            <a:pPr lvl="0"/>
            <a:r>
              <a:rPr lang="en-GB"/>
              <a:t>XX to XX minutes</a:t>
            </a:r>
            <a:endParaRPr lang="en-US"/>
          </a:p>
        </p:txBody>
      </p:sp>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71475" y="2396923"/>
            <a:ext cx="11412537" cy="2952755"/>
          </a:xfrm>
          <a:solidFill>
            <a:srgbClr val="00E7BD">
              <a:alpha val="9000"/>
            </a:srgbClr>
          </a:solidFill>
          <a:ln>
            <a:noFill/>
          </a:ln>
        </p:spPr>
        <p:txBody>
          <a:bodyPr lIns="180000" tIns="180000" rIns="180000" bIns="180000" numCol="2" spcCol="288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A9CD59D1-92B6-0347-B6BA-1BE9E6A3296A}"/>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15" name="Footer Placeholder 40">
            <a:hlinkClick r:id="rId5"/>
            <a:extLst>
              <a:ext uri="{FF2B5EF4-FFF2-40B4-BE49-F238E27FC236}">
                <a16:creationId xmlns:a16="http://schemas.microsoft.com/office/drawing/2014/main" id="{190975EB-BE87-7449-BCC8-0085C7F8F79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2462836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ctivity Slide B">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58AE47C-5084-604A-AB79-80CB4ED8DB7A}"/>
              </a:ext>
            </a:extLst>
          </p:cNvPr>
          <p:cNvSpPr/>
          <p:nvPr userDrawn="1"/>
        </p:nvSpPr>
        <p:spPr>
          <a:xfrm>
            <a:off x="371475" y="1778216"/>
            <a:ext cx="11412537"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6" name="Sub Tilte">
            <a:extLst>
              <a:ext uri="{FF2B5EF4-FFF2-40B4-BE49-F238E27FC236}">
                <a16:creationId xmlns:a16="http://schemas.microsoft.com/office/drawing/2014/main" id="{86421B12-BD0B-6844-80C9-651895EC5FDB}"/>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18" name="Time">
            <a:extLst>
              <a:ext uri="{FF2B5EF4-FFF2-40B4-BE49-F238E27FC236}">
                <a16:creationId xmlns:a16="http://schemas.microsoft.com/office/drawing/2014/main" id="{80D2D326-CBAD-4746-8117-C64A5BEE1829}"/>
              </a:ext>
            </a:extLst>
          </p:cNvPr>
          <p:cNvSpPr>
            <a:spLocks noGrp="1"/>
          </p:cNvSpPr>
          <p:nvPr>
            <p:ph type="body" sz="quarter" idx="15" hasCustomPrompt="1"/>
          </p:nvPr>
        </p:nvSpPr>
        <p:spPr>
          <a:xfrm>
            <a:off x="954135" y="1778216"/>
            <a:ext cx="4724671" cy="618708"/>
          </a:xfrm>
        </p:spPr>
        <p:txBody>
          <a:bodyPr anchor="ctr">
            <a:normAutofit/>
          </a:bodyPr>
          <a:lstStyle>
            <a:lvl1pPr marL="0" indent="0">
              <a:buNone/>
              <a:defRPr sz="1600"/>
            </a:lvl1pPr>
          </a:lstStyle>
          <a:p>
            <a:pPr lvl="0"/>
            <a:r>
              <a:rPr lang="en-GB"/>
              <a:t>XX to XX minutes</a:t>
            </a:r>
            <a:endParaRPr lang="en-US"/>
          </a:p>
        </p:txBody>
      </p:sp>
      <p:sp>
        <p:nvSpPr>
          <p:cNvPr id="15" name="Body Copy">
            <a:extLst>
              <a:ext uri="{FF2B5EF4-FFF2-40B4-BE49-F238E27FC236}">
                <a16:creationId xmlns:a16="http://schemas.microsoft.com/office/drawing/2014/main" id="{B807E27B-170D-0A43-A992-5115176F8C25}"/>
              </a:ext>
            </a:extLst>
          </p:cNvPr>
          <p:cNvSpPr>
            <a:spLocks noGrp="1"/>
          </p:cNvSpPr>
          <p:nvPr>
            <p:ph type="body" sz="quarter" idx="11"/>
          </p:nvPr>
        </p:nvSpPr>
        <p:spPr>
          <a:xfrm>
            <a:off x="371475" y="2396925"/>
            <a:ext cx="11412537" cy="2952754"/>
          </a:xfrm>
          <a:solidFill>
            <a:srgbClr val="FF8BFF">
              <a:alpha val="9000"/>
            </a:srgbClr>
          </a:solidFill>
          <a:ln>
            <a:noFill/>
          </a:ln>
        </p:spPr>
        <p:txBody>
          <a:bodyPr lIns="180000" tIns="180000" rIns="180000" bIns="180000" numCol="2" spcCol="288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pic>
        <p:nvPicPr>
          <p:cNvPr id="25" name="Picture 24">
            <a:extLst>
              <a:ext uri="{FF2B5EF4-FFF2-40B4-BE49-F238E27FC236}">
                <a16:creationId xmlns:a16="http://schemas.microsoft.com/office/drawing/2014/main" id="{3B6F75D2-1137-CA45-AFB2-267C4F6EBDD0}"/>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571183" y="1922288"/>
            <a:ext cx="330563" cy="330563"/>
          </a:xfrm>
          <a:prstGeom prst="rect">
            <a:avLst/>
          </a:prstGeom>
        </p:spPr>
      </p:pic>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1F270D36-F89A-E34A-991E-5502974386C5}"/>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19" name="Footer Placeholder 40">
            <a:hlinkClick r:id="rId6"/>
            <a:extLst>
              <a:ext uri="{FF2B5EF4-FFF2-40B4-BE49-F238E27FC236}">
                <a16:creationId xmlns:a16="http://schemas.microsoft.com/office/drawing/2014/main" id="{709ECD7D-DFC5-DF41-8CBD-3AF8E8D81EC1}"/>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41168606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Activity Slide B">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58AE47C-5084-604A-AB79-80CB4ED8DB7A}"/>
              </a:ext>
            </a:extLst>
          </p:cNvPr>
          <p:cNvSpPr/>
          <p:nvPr userDrawn="1"/>
        </p:nvSpPr>
        <p:spPr>
          <a:xfrm>
            <a:off x="371475" y="1778216"/>
            <a:ext cx="11412537"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6" name="Sub Tilte">
            <a:extLst>
              <a:ext uri="{FF2B5EF4-FFF2-40B4-BE49-F238E27FC236}">
                <a16:creationId xmlns:a16="http://schemas.microsoft.com/office/drawing/2014/main" id="{86421B12-BD0B-6844-80C9-651895EC5FDB}"/>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18" name="Time">
            <a:extLst>
              <a:ext uri="{FF2B5EF4-FFF2-40B4-BE49-F238E27FC236}">
                <a16:creationId xmlns:a16="http://schemas.microsoft.com/office/drawing/2014/main" id="{80D2D326-CBAD-4746-8117-C64A5BEE1829}"/>
              </a:ext>
            </a:extLst>
          </p:cNvPr>
          <p:cNvSpPr>
            <a:spLocks noGrp="1"/>
          </p:cNvSpPr>
          <p:nvPr>
            <p:ph type="body" sz="quarter" idx="15" hasCustomPrompt="1"/>
          </p:nvPr>
        </p:nvSpPr>
        <p:spPr>
          <a:xfrm>
            <a:off x="469127" y="1778216"/>
            <a:ext cx="5209679" cy="618708"/>
          </a:xfrm>
        </p:spPr>
        <p:txBody>
          <a:bodyPr anchor="ctr">
            <a:normAutofit/>
          </a:bodyPr>
          <a:lstStyle>
            <a:lvl1pPr marL="0" indent="0">
              <a:buNone/>
              <a:defRPr sz="1600"/>
            </a:lvl1pPr>
          </a:lstStyle>
          <a:p>
            <a:pPr lvl="0"/>
            <a:r>
              <a:rPr lang="en-GB"/>
              <a:t>XX to XX minutes</a:t>
            </a:r>
            <a:endParaRPr lang="en-US"/>
          </a:p>
        </p:txBody>
      </p:sp>
      <p:sp>
        <p:nvSpPr>
          <p:cNvPr id="15" name="Body Copy">
            <a:extLst>
              <a:ext uri="{FF2B5EF4-FFF2-40B4-BE49-F238E27FC236}">
                <a16:creationId xmlns:a16="http://schemas.microsoft.com/office/drawing/2014/main" id="{B807E27B-170D-0A43-A992-5115176F8C25}"/>
              </a:ext>
            </a:extLst>
          </p:cNvPr>
          <p:cNvSpPr>
            <a:spLocks noGrp="1"/>
          </p:cNvSpPr>
          <p:nvPr>
            <p:ph type="body" sz="quarter" idx="11"/>
          </p:nvPr>
        </p:nvSpPr>
        <p:spPr>
          <a:xfrm>
            <a:off x="371475" y="2396925"/>
            <a:ext cx="11412537" cy="2952754"/>
          </a:xfrm>
          <a:solidFill>
            <a:srgbClr val="FF8BFF">
              <a:alpha val="9000"/>
            </a:srgbClr>
          </a:solidFill>
          <a:ln>
            <a:noFill/>
          </a:ln>
        </p:spPr>
        <p:txBody>
          <a:bodyPr lIns="180000" tIns="180000" rIns="180000" bIns="180000" numCol="2" spcCol="288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1F270D36-F89A-E34A-991E-5502974386C5}"/>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19" name="Footer Placeholder 40">
            <a:hlinkClick r:id="rId5"/>
            <a:extLst>
              <a:ext uri="{FF2B5EF4-FFF2-40B4-BE49-F238E27FC236}">
                <a16:creationId xmlns:a16="http://schemas.microsoft.com/office/drawing/2014/main" id="{709ECD7D-DFC5-DF41-8CBD-3AF8E8D81EC1}"/>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1601405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ctivity Slide A + Additional Info">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D43F29A1-212A-7144-B4DB-7DC597363815}"/>
              </a:ext>
              <a:ext uri="{C183D7F6-B498-43B3-948B-1728B52AA6E4}">
                <adec:decorative xmlns:adec="http://schemas.microsoft.com/office/drawing/2017/decorative" val="0"/>
              </a:ext>
            </a:extLst>
          </p:cNvPr>
          <p:cNvSpPr/>
          <p:nvPr userDrawn="1"/>
        </p:nvSpPr>
        <p:spPr>
          <a:xfrm>
            <a:off x="6240463" y="1778216"/>
            <a:ext cx="5543549"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3" name="Sub title">
            <a:extLst>
              <a:ext uri="{FF2B5EF4-FFF2-40B4-BE49-F238E27FC236}">
                <a16:creationId xmlns:a16="http://schemas.microsoft.com/office/drawing/2014/main" id="{BB2B9F3F-5FC0-4F44-947E-05AE3D23367E}"/>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4" name="Left hand side page copy">
            <a:extLst>
              <a:ext uri="{FF2B5EF4-FFF2-40B4-BE49-F238E27FC236}">
                <a16:creationId xmlns:a16="http://schemas.microsoft.com/office/drawing/2014/main" id="{9603DDB5-725C-E84A-8CAF-FC091C573311}"/>
              </a:ext>
            </a:extLst>
          </p:cNvPr>
          <p:cNvSpPr>
            <a:spLocks noGrp="1"/>
          </p:cNvSpPr>
          <p:nvPr>
            <p:ph type="body" sz="quarter" idx="14"/>
          </p:nvPr>
        </p:nvSpPr>
        <p:spPr>
          <a:xfrm>
            <a:off x="371475" y="1970866"/>
            <a:ext cx="5724525" cy="337900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28" name="Time Icon" descr="Icon&#10;&#10;Description automatically generated">
            <a:extLst>
              <a:ext uri="{FF2B5EF4-FFF2-40B4-BE49-F238E27FC236}">
                <a16:creationId xmlns:a16="http://schemas.microsoft.com/office/drawing/2014/main" id="{41F7F007-0A35-7B4B-A950-A835AE2F4C20}"/>
              </a:ext>
            </a:extLst>
          </p:cNvPr>
          <p:cNvPicPr>
            <a:picLocks noChangeAspect="1"/>
          </p:cNvPicPr>
          <p:nvPr userDrawn="1"/>
        </p:nvPicPr>
        <p:blipFill>
          <a:blip r:embed="rId2"/>
          <a:stretch>
            <a:fillRect/>
          </a:stretch>
        </p:blipFill>
        <p:spPr>
          <a:xfrm>
            <a:off x="6366725" y="1917190"/>
            <a:ext cx="340759" cy="340759"/>
          </a:xfrm>
          <a:prstGeom prst="rect">
            <a:avLst/>
          </a:prstGeom>
        </p:spPr>
      </p:pic>
      <p:sp>
        <p:nvSpPr>
          <p:cNvPr id="29" name="Right hand side copy">
            <a:extLst>
              <a:ext uri="{FF2B5EF4-FFF2-40B4-BE49-F238E27FC236}">
                <a16:creationId xmlns:a16="http://schemas.microsoft.com/office/drawing/2014/main" id="{6F329B5F-842D-9B45-BE3D-FF08822D72F3}"/>
              </a:ext>
            </a:extLst>
          </p:cNvPr>
          <p:cNvSpPr>
            <a:spLocks noGrp="1"/>
          </p:cNvSpPr>
          <p:nvPr>
            <p:ph type="body" sz="quarter" idx="11"/>
          </p:nvPr>
        </p:nvSpPr>
        <p:spPr>
          <a:xfrm>
            <a:off x="6240463" y="2396925"/>
            <a:ext cx="5543549" cy="2952754"/>
          </a:xfrm>
          <a:solidFill>
            <a:srgbClr val="00E7BD">
              <a:alpha val="9000"/>
            </a:srgbClr>
          </a:solidFill>
          <a:ln>
            <a:noFill/>
          </a:ln>
        </p:spPr>
        <p:txBody>
          <a:bodyPr lIns="180000" tIns="180000" rIns="180000" bIns="180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ext Placeholder 22">
            <a:extLst>
              <a:ext uri="{FF2B5EF4-FFF2-40B4-BE49-F238E27FC236}">
                <a16:creationId xmlns:a16="http://schemas.microsoft.com/office/drawing/2014/main" id="{2336B7B9-D27C-3E48-A3C3-778DFCB2ACE1}"/>
              </a:ext>
            </a:extLst>
          </p:cNvPr>
          <p:cNvSpPr>
            <a:spLocks noGrp="1"/>
          </p:cNvSpPr>
          <p:nvPr>
            <p:ph type="body" sz="quarter" idx="12" hasCustomPrompt="1"/>
          </p:nvPr>
        </p:nvSpPr>
        <p:spPr>
          <a:xfrm>
            <a:off x="6756129" y="1784826"/>
            <a:ext cx="4724671" cy="612098"/>
          </a:xfrm>
        </p:spPr>
        <p:txBody>
          <a:bodyPr anchor="ctr">
            <a:normAutofit/>
          </a:bodyPr>
          <a:lstStyle>
            <a:lvl1pPr marL="0" indent="0">
              <a:buNone/>
              <a:defRPr sz="1600"/>
            </a:lvl1pPr>
          </a:lstStyle>
          <a:p>
            <a:pPr lvl="0"/>
            <a:r>
              <a:rPr lang="en-GB"/>
              <a:t>XX to XX minutes</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37DF6749-A1DC-4540-9B9B-8E6FD47D1484}"/>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16" name="Footer Placeholder 40">
            <a:hlinkClick r:id="rId6"/>
            <a:extLst>
              <a:ext uri="{FF2B5EF4-FFF2-40B4-BE49-F238E27FC236}">
                <a16:creationId xmlns:a16="http://schemas.microsoft.com/office/drawing/2014/main" id="{A04A8531-0AED-8F4C-B14E-E9F1125A6E04}"/>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9772692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Activity Slide A + Additional Info">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D43F29A1-212A-7144-B4DB-7DC597363815}"/>
              </a:ext>
              <a:ext uri="{C183D7F6-B498-43B3-948B-1728B52AA6E4}">
                <adec:decorative xmlns:adec="http://schemas.microsoft.com/office/drawing/2017/decorative" val="0"/>
              </a:ext>
            </a:extLst>
          </p:cNvPr>
          <p:cNvSpPr/>
          <p:nvPr userDrawn="1"/>
        </p:nvSpPr>
        <p:spPr>
          <a:xfrm>
            <a:off x="6240463" y="1778216"/>
            <a:ext cx="5543549"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3" name="Sub title">
            <a:extLst>
              <a:ext uri="{FF2B5EF4-FFF2-40B4-BE49-F238E27FC236}">
                <a16:creationId xmlns:a16="http://schemas.microsoft.com/office/drawing/2014/main" id="{BB2B9F3F-5FC0-4F44-947E-05AE3D23367E}"/>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4" name="Left hand side page copy">
            <a:extLst>
              <a:ext uri="{FF2B5EF4-FFF2-40B4-BE49-F238E27FC236}">
                <a16:creationId xmlns:a16="http://schemas.microsoft.com/office/drawing/2014/main" id="{9603DDB5-725C-E84A-8CAF-FC091C573311}"/>
              </a:ext>
            </a:extLst>
          </p:cNvPr>
          <p:cNvSpPr>
            <a:spLocks noGrp="1"/>
          </p:cNvSpPr>
          <p:nvPr>
            <p:ph type="body" sz="quarter" idx="14"/>
          </p:nvPr>
        </p:nvSpPr>
        <p:spPr>
          <a:xfrm>
            <a:off x="371475" y="1970866"/>
            <a:ext cx="5724525" cy="337900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9" name="Right hand side copy">
            <a:extLst>
              <a:ext uri="{FF2B5EF4-FFF2-40B4-BE49-F238E27FC236}">
                <a16:creationId xmlns:a16="http://schemas.microsoft.com/office/drawing/2014/main" id="{6F329B5F-842D-9B45-BE3D-FF08822D72F3}"/>
              </a:ext>
            </a:extLst>
          </p:cNvPr>
          <p:cNvSpPr>
            <a:spLocks noGrp="1"/>
          </p:cNvSpPr>
          <p:nvPr>
            <p:ph type="body" sz="quarter" idx="11"/>
          </p:nvPr>
        </p:nvSpPr>
        <p:spPr>
          <a:xfrm>
            <a:off x="6240463" y="2396925"/>
            <a:ext cx="5543549" cy="2952754"/>
          </a:xfrm>
          <a:solidFill>
            <a:srgbClr val="00E7BD">
              <a:alpha val="9000"/>
            </a:srgbClr>
          </a:solidFill>
          <a:ln>
            <a:noFill/>
          </a:ln>
        </p:spPr>
        <p:txBody>
          <a:bodyPr lIns="180000" tIns="180000" rIns="180000" bIns="180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ext Placeholder 22">
            <a:extLst>
              <a:ext uri="{FF2B5EF4-FFF2-40B4-BE49-F238E27FC236}">
                <a16:creationId xmlns:a16="http://schemas.microsoft.com/office/drawing/2014/main" id="{2336B7B9-D27C-3E48-A3C3-778DFCB2ACE1}"/>
              </a:ext>
            </a:extLst>
          </p:cNvPr>
          <p:cNvSpPr>
            <a:spLocks noGrp="1"/>
          </p:cNvSpPr>
          <p:nvPr>
            <p:ph type="body" sz="quarter" idx="12" hasCustomPrompt="1"/>
          </p:nvPr>
        </p:nvSpPr>
        <p:spPr>
          <a:xfrm>
            <a:off x="6337191" y="1784826"/>
            <a:ext cx="5143610" cy="612098"/>
          </a:xfrm>
        </p:spPr>
        <p:txBody>
          <a:bodyPr anchor="ctr">
            <a:normAutofit/>
          </a:bodyPr>
          <a:lstStyle>
            <a:lvl1pPr marL="0" indent="0">
              <a:buNone/>
              <a:defRPr sz="1600"/>
            </a:lvl1pPr>
          </a:lstStyle>
          <a:p>
            <a:pPr lvl="0"/>
            <a:r>
              <a:rPr lang="en-GB"/>
              <a:t>XX to XX minutes</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37DF6749-A1DC-4540-9B9B-8E6FD47D1484}"/>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16" name="Footer Placeholder 40">
            <a:hlinkClick r:id="rId5"/>
            <a:extLst>
              <a:ext uri="{FF2B5EF4-FFF2-40B4-BE49-F238E27FC236}">
                <a16:creationId xmlns:a16="http://schemas.microsoft.com/office/drawing/2014/main" id="{A04A8531-0AED-8F4C-B14E-E9F1125A6E04}"/>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7284888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ctivity Slide B + Additional Info">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FB8599A-2260-4845-9532-FF540D524D4D}"/>
              </a:ext>
              <a:ext uri="{C183D7F6-B498-43B3-948B-1728B52AA6E4}">
                <adec:decorative xmlns:adec="http://schemas.microsoft.com/office/drawing/2017/decorative" val="1"/>
              </a:ext>
            </a:extLst>
          </p:cNvPr>
          <p:cNvSpPr/>
          <p:nvPr userDrawn="1"/>
        </p:nvSpPr>
        <p:spPr>
          <a:xfrm>
            <a:off x="6240463" y="1778216"/>
            <a:ext cx="5543549"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age Title">
            <a:extLst>
              <a:ext uri="{FF2B5EF4-FFF2-40B4-BE49-F238E27FC236}">
                <a16:creationId xmlns:a16="http://schemas.microsoft.com/office/drawing/2014/main" id="{43E0F3D6-DADD-5047-BD57-9F6522D10F5C}"/>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Sub title">
            <a:extLst>
              <a:ext uri="{FF2B5EF4-FFF2-40B4-BE49-F238E27FC236}">
                <a16:creationId xmlns:a16="http://schemas.microsoft.com/office/drawing/2014/main" id="{60E5F732-2DD6-1840-9236-B49466FDA9FF}"/>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Left hand side page copy">
            <a:extLst>
              <a:ext uri="{FF2B5EF4-FFF2-40B4-BE49-F238E27FC236}">
                <a16:creationId xmlns:a16="http://schemas.microsoft.com/office/drawing/2014/main" id="{FF013D6D-E449-F04C-8B1E-69F24B256E48}"/>
              </a:ext>
            </a:extLst>
          </p:cNvPr>
          <p:cNvSpPr>
            <a:spLocks noGrp="1"/>
          </p:cNvSpPr>
          <p:nvPr>
            <p:ph type="body" sz="quarter" idx="14"/>
          </p:nvPr>
        </p:nvSpPr>
        <p:spPr>
          <a:xfrm>
            <a:off x="371475" y="1970866"/>
            <a:ext cx="5724525" cy="3379009"/>
          </a:xfrm>
        </p:spPr>
        <p:txBody>
          <a:bodyPr/>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6" name="Right hand side copy">
            <a:extLst>
              <a:ext uri="{FF2B5EF4-FFF2-40B4-BE49-F238E27FC236}">
                <a16:creationId xmlns:a16="http://schemas.microsoft.com/office/drawing/2014/main" id="{F73E658F-9E93-074E-A97D-B11A4C678A66}"/>
              </a:ext>
            </a:extLst>
          </p:cNvPr>
          <p:cNvSpPr>
            <a:spLocks noGrp="1"/>
          </p:cNvSpPr>
          <p:nvPr>
            <p:ph type="body" sz="quarter" idx="11"/>
          </p:nvPr>
        </p:nvSpPr>
        <p:spPr>
          <a:xfrm>
            <a:off x="6240463" y="2396925"/>
            <a:ext cx="5543549" cy="2952754"/>
          </a:xfrm>
          <a:solidFill>
            <a:srgbClr val="FF8BFF">
              <a:alpha val="9000"/>
            </a:srgbClr>
          </a:solidFill>
          <a:ln>
            <a:noFill/>
          </a:ln>
        </p:spPr>
        <p:txBody>
          <a:bodyPr lIns="180000" tIns="180000" rIns="180000" bIns="180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FF8BFF"/>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ime">
            <a:extLst>
              <a:ext uri="{FF2B5EF4-FFF2-40B4-BE49-F238E27FC236}">
                <a16:creationId xmlns:a16="http://schemas.microsoft.com/office/drawing/2014/main" id="{6FB82032-9D54-274E-96EC-3DE697C26919}"/>
              </a:ext>
            </a:extLst>
          </p:cNvPr>
          <p:cNvSpPr>
            <a:spLocks noGrp="1"/>
          </p:cNvSpPr>
          <p:nvPr>
            <p:ph type="body" sz="quarter" idx="12" hasCustomPrompt="1"/>
          </p:nvPr>
        </p:nvSpPr>
        <p:spPr>
          <a:xfrm>
            <a:off x="6756129" y="1784826"/>
            <a:ext cx="4724671" cy="612098"/>
          </a:xfrm>
        </p:spPr>
        <p:txBody>
          <a:bodyPr anchor="ctr">
            <a:normAutofit/>
          </a:bodyPr>
          <a:lstStyle>
            <a:lvl1pPr marL="0" indent="0">
              <a:buNone/>
              <a:defRPr sz="1600"/>
            </a:lvl1pPr>
          </a:lstStyle>
          <a:p>
            <a:pPr lvl="0"/>
            <a:r>
              <a:rPr lang="en-GB"/>
              <a:t>XX to XX minutes</a:t>
            </a:r>
            <a:endParaRPr lang="en-US"/>
          </a:p>
        </p:txBody>
      </p:sp>
      <p:pic>
        <p:nvPicPr>
          <p:cNvPr id="35" name="Picture 34">
            <a:extLst>
              <a:ext uri="{FF2B5EF4-FFF2-40B4-BE49-F238E27FC236}">
                <a16:creationId xmlns:a16="http://schemas.microsoft.com/office/drawing/2014/main" id="{43D8FB1E-5945-4349-A719-0D5CF93E5A0E}"/>
              </a:ext>
            </a:extLst>
          </p:cNvPr>
          <p:cNvPicPr>
            <a:picLocks noChangeAspect="1"/>
          </p:cNvPicPr>
          <p:nvPr userDrawn="1"/>
        </p:nvPicPr>
        <p:blipFill>
          <a:blip r:embed="rId2"/>
          <a:srcRect/>
          <a:stretch/>
        </p:blipFill>
        <p:spPr>
          <a:xfrm>
            <a:off x="6372543" y="1922288"/>
            <a:ext cx="330563" cy="330563"/>
          </a:xfrm>
          <a:prstGeom prst="rect">
            <a:avLst/>
          </a:prstGeom>
        </p:spPr>
      </p:pic>
      <p:sp>
        <p:nvSpPr>
          <p:cNvPr id="28" name="Rectangle 27">
            <a:extLst>
              <a:ext uri="{FF2B5EF4-FFF2-40B4-BE49-F238E27FC236}">
                <a16:creationId xmlns:a16="http://schemas.microsoft.com/office/drawing/2014/main" id="{02B3989C-CFD8-3449-9DAF-3549D9940ED2}"/>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BF6D8D30-8469-5741-81E8-9418F3B0123B}"/>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31" name="Picture 30">
            <a:extLst>
              <a:ext uri="{FF2B5EF4-FFF2-40B4-BE49-F238E27FC236}">
                <a16:creationId xmlns:a16="http://schemas.microsoft.com/office/drawing/2014/main" id="{166AE493-CFC0-AF4A-9D73-841319E4F2AF}"/>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2" name="Picture 31">
            <a:extLst>
              <a:ext uri="{FF2B5EF4-FFF2-40B4-BE49-F238E27FC236}">
                <a16:creationId xmlns:a16="http://schemas.microsoft.com/office/drawing/2014/main" id="{E85DC4A6-BBC2-4A4D-96E9-201E02038FB7}"/>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33" name="Footer Placeholder 7">
            <a:extLst>
              <a:ext uri="{FF2B5EF4-FFF2-40B4-BE49-F238E27FC236}">
                <a16:creationId xmlns:a16="http://schemas.microsoft.com/office/drawing/2014/main" id="{EDA3CE67-8795-AE45-9489-33F3577B492B}"/>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34" name="Footer Placeholder 40">
            <a:hlinkClick r:id="rId6"/>
            <a:extLst>
              <a:ext uri="{FF2B5EF4-FFF2-40B4-BE49-F238E27FC236}">
                <a16:creationId xmlns:a16="http://schemas.microsoft.com/office/drawing/2014/main" id="{E9EA3556-180D-3A41-8537-22661BEC5A2B}"/>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9662336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Activity Slide B + Additional Info">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FB8599A-2260-4845-9532-FF540D524D4D}"/>
              </a:ext>
              <a:ext uri="{C183D7F6-B498-43B3-948B-1728B52AA6E4}">
                <adec:decorative xmlns:adec="http://schemas.microsoft.com/office/drawing/2017/decorative" val="1"/>
              </a:ext>
            </a:extLst>
          </p:cNvPr>
          <p:cNvSpPr/>
          <p:nvPr userDrawn="1"/>
        </p:nvSpPr>
        <p:spPr>
          <a:xfrm>
            <a:off x="6240463" y="1778216"/>
            <a:ext cx="5543549"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age Title">
            <a:extLst>
              <a:ext uri="{FF2B5EF4-FFF2-40B4-BE49-F238E27FC236}">
                <a16:creationId xmlns:a16="http://schemas.microsoft.com/office/drawing/2014/main" id="{43E0F3D6-DADD-5047-BD57-9F6522D10F5C}"/>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Sub title">
            <a:extLst>
              <a:ext uri="{FF2B5EF4-FFF2-40B4-BE49-F238E27FC236}">
                <a16:creationId xmlns:a16="http://schemas.microsoft.com/office/drawing/2014/main" id="{60E5F732-2DD6-1840-9236-B49466FDA9FF}"/>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Left hand side page copy">
            <a:extLst>
              <a:ext uri="{FF2B5EF4-FFF2-40B4-BE49-F238E27FC236}">
                <a16:creationId xmlns:a16="http://schemas.microsoft.com/office/drawing/2014/main" id="{FF013D6D-E449-F04C-8B1E-69F24B256E48}"/>
              </a:ext>
            </a:extLst>
          </p:cNvPr>
          <p:cNvSpPr>
            <a:spLocks noGrp="1"/>
          </p:cNvSpPr>
          <p:nvPr>
            <p:ph type="body" sz="quarter" idx="14"/>
          </p:nvPr>
        </p:nvSpPr>
        <p:spPr>
          <a:xfrm>
            <a:off x="371475" y="1970866"/>
            <a:ext cx="5724525" cy="3379009"/>
          </a:xfrm>
        </p:spPr>
        <p:txBody>
          <a:bodyPr/>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6" name="Right hand side copy">
            <a:extLst>
              <a:ext uri="{FF2B5EF4-FFF2-40B4-BE49-F238E27FC236}">
                <a16:creationId xmlns:a16="http://schemas.microsoft.com/office/drawing/2014/main" id="{F73E658F-9E93-074E-A97D-B11A4C678A66}"/>
              </a:ext>
            </a:extLst>
          </p:cNvPr>
          <p:cNvSpPr>
            <a:spLocks noGrp="1"/>
          </p:cNvSpPr>
          <p:nvPr>
            <p:ph type="body" sz="quarter" idx="11"/>
          </p:nvPr>
        </p:nvSpPr>
        <p:spPr>
          <a:xfrm>
            <a:off x="6240463" y="2396925"/>
            <a:ext cx="5543549" cy="2952754"/>
          </a:xfrm>
          <a:solidFill>
            <a:srgbClr val="FF8BFF">
              <a:alpha val="9000"/>
            </a:srgbClr>
          </a:solidFill>
          <a:ln>
            <a:noFill/>
          </a:ln>
        </p:spPr>
        <p:txBody>
          <a:bodyPr lIns="180000" tIns="180000" rIns="180000" bIns="180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FF8BFF"/>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ime">
            <a:extLst>
              <a:ext uri="{FF2B5EF4-FFF2-40B4-BE49-F238E27FC236}">
                <a16:creationId xmlns:a16="http://schemas.microsoft.com/office/drawing/2014/main" id="{6FB82032-9D54-274E-96EC-3DE697C26919}"/>
              </a:ext>
            </a:extLst>
          </p:cNvPr>
          <p:cNvSpPr>
            <a:spLocks noGrp="1"/>
          </p:cNvSpPr>
          <p:nvPr>
            <p:ph type="body" sz="quarter" idx="12" hasCustomPrompt="1"/>
          </p:nvPr>
        </p:nvSpPr>
        <p:spPr>
          <a:xfrm>
            <a:off x="6329239" y="1784826"/>
            <a:ext cx="5151562" cy="612098"/>
          </a:xfrm>
        </p:spPr>
        <p:txBody>
          <a:bodyPr anchor="ctr">
            <a:normAutofit/>
          </a:bodyPr>
          <a:lstStyle>
            <a:lvl1pPr marL="0" indent="0">
              <a:buNone/>
              <a:defRPr sz="1600"/>
            </a:lvl1pPr>
          </a:lstStyle>
          <a:p>
            <a:pPr lvl="0"/>
            <a:r>
              <a:rPr lang="en-GB"/>
              <a:t>XX to XX minutes</a:t>
            </a:r>
            <a:endParaRPr lang="en-US"/>
          </a:p>
        </p:txBody>
      </p:sp>
      <p:sp>
        <p:nvSpPr>
          <p:cNvPr id="28" name="Rectangle 27">
            <a:extLst>
              <a:ext uri="{FF2B5EF4-FFF2-40B4-BE49-F238E27FC236}">
                <a16:creationId xmlns:a16="http://schemas.microsoft.com/office/drawing/2014/main" id="{02B3989C-CFD8-3449-9DAF-3549D9940ED2}"/>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BF6D8D30-8469-5741-81E8-9418F3B0123B}"/>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31" name="Picture 30">
            <a:extLst>
              <a:ext uri="{FF2B5EF4-FFF2-40B4-BE49-F238E27FC236}">
                <a16:creationId xmlns:a16="http://schemas.microsoft.com/office/drawing/2014/main" id="{166AE493-CFC0-AF4A-9D73-841319E4F2AF}"/>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2" name="Picture 31">
            <a:extLst>
              <a:ext uri="{FF2B5EF4-FFF2-40B4-BE49-F238E27FC236}">
                <a16:creationId xmlns:a16="http://schemas.microsoft.com/office/drawing/2014/main" id="{E85DC4A6-BBC2-4A4D-96E9-201E02038FB7}"/>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33" name="Footer Placeholder 7">
            <a:extLst>
              <a:ext uri="{FF2B5EF4-FFF2-40B4-BE49-F238E27FC236}">
                <a16:creationId xmlns:a16="http://schemas.microsoft.com/office/drawing/2014/main" id="{EDA3CE67-8795-AE45-9489-33F3577B492B}"/>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34" name="Footer Placeholder 40">
            <a:hlinkClick r:id="rId5"/>
            <a:extLst>
              <a:ext uri="{FF2B5EF4-FFF2-40B4-BE49-F238E27FC236}">
                <a16:creationId xmlns:a16="http://schemas.microsoft.com/office/drawing/2014/main" id="{E9EA3556-180D-3A41-8537-22661BEC5A2B}"/>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1873237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 Closing Slide">
    <p:bg>
      <p:bgPr>
        <a:solidFill>
          <a:srgbClr val="00E7BD"/>
        </a:solidFill>
        <a:effectLst/>
      </p:bgPr>
    </p:bg>
    <p:spTree>
      <p:nvGrpSpPr>
        <p:cNvPr id="1" name=""/>
        <p:cNvGrpSpPr/>
        <p:nvPr/>
      </p:nvGrpSpPr>
      <p:grpSpPr>
        <a:xfrm>
          <a:off x="0" y="0"/>
          <a:ext cx="0" cy="0"/>
          <a:chOff x="0" y="0"/>
          <a:chExt cx="0" cy="0"/>
        </a:xfrm>
      </p:grpSpPr>
      <p:sp>
        <p:nvSpPr>
          <p:cNvPr id="25" name="Main Title">
            <a:extLst>
              <a:ext uri="{FF2B5EF4-FFF2-40B4-BE49-F238E27FC236}">
                <a16:creationId xmlns:a16="http://schemas.microsoft.com/office/drawing/2014/main" id="{8722B233-0B7D-1F43-B47E-C89A5D66C082}"/>
              </a:ext>
            </a:extLst>
          </p:cNvPr>
          <p:cNvSpPr>
            <a:spLocks noGrp="1"/>
          </p:cNvSpPr>
          <p:nvPr>
            <p:ph type="body" sz="quarter" idx="15" hasCustomPrompt="1"/>
          </p:nvPr>
        </p:nvSpPr>
        <p:spPr>
          <a:xfrm>
            <a:off x="659241" y="3705177"/>
            <a:ext cx="6978058" cy="1457141"/>
          </a:xfrm>
        </p:spPr>
        <p:txBody>
          <a:bodyPr wrap="square">
            <a:noAutofit/>
          </a:bodyPr>
          <a:lstStyle>
            <a:lvl1pPr marL="0" marR="0" indent="0" algn="l" defTabSz="914400" rtl="0" eaLnBrk="1" fontAlgn="auto" latinLnBrk="0" hangingPunct="1">
              <a:lnSpc>
                <a:spcPts val="5000"/>
              </a:lnSpc>
              <a:spcBef>
                <a:spcPts val="1000"/>
              </a:spcBef>
              <a:spcAft>
                <a:spcPts val="0"/>
              </a:spcAft>
              <a:buClr>
                <a:srgbClr val="00E7BD"/>
              </a:buClr>
              <a:buSzPct val="140000"/>
              <a:buFont typeface="Wingdings" pitchFamily="2" charset="2"/>
              <a:buNone/>
              <a:tabLst/>
              <a:defRPr lang="en-US" sz="6000" b="1" i="0" kern="1200" dirty="0">
                <a:ln w="19050">
                  <a:noFill/>
                </a:ln>
                <a:solidFill>
                  <a:schemeClr val="bg1"/>
                </a:solidFill>
                <a:latin typeface="Montserrat ExtraBold" pitchFamily="2" charset="77"/>
                <a:ea typeface="+mn-ea"/>
                <a:cs typeface="Futura Medium" panose="020B0602020204020303" pitchFamily="34" charset="-79"/>
              </a:defRPr>
            </a:lvl1pPr>
          </a:lstStyle>
          <a:p>
            <a:pPr algn="l"/>
            <a:r>
              <a:rPr lang="en-US" sz="6000" b="1" i="0">
                <a:ln w="19050">
                  <a:noFill/>
                </a:ln>
                <a:solidFill>
                  <a:schemeClr val="bg1"/>
                </a:solidFill>
                <a:latin typeface="Montserrat ExtraBold" pitchFamily="2" charset="77"/>
              </a:rPr>
              <a:t>WELCOME TO</a:t>
            </a:r>
            <a:br>
              <a:rPr lang="en-US" sz="6000" b="1" i="0">
                <a:ln w="19050">
                  <a:noFill/>
                </a:ln>
                <a:solidFill>
                  <a:schemeClr val="bg1"/>
                </a:solidFill>
                <a:latin typeface="Montserrat ExtraBold" pitchFamily="2" charset="77"/>
              </a:rPr>
            </a:br>
            <a:r>
              <a:rPr lang="en-US" sz="6000" b="1" i="0">
                <a:ln w="19050">
                  <a:noFill/>
                </a:ln>
                <a:solidFill>
                  <a:schemeClr val="bg1"/>
                </a:solidFill>
                <a:latin typeface="Montserrat ExtraBold" pitchFamily="2" charset="77"/>
              </a:rPr>
              <a:t>YOUR VOTE </a:t>
            </a:r>
          </a:p>
        </p:txBody>
      </p:sp>
      <p:sp>
        <p:nvSpPr>
          <p:cNvPr id="13" name="Sub Title">
            <a:extLst>
              <a:ext uri="{FF2B5EF4-FFF2-40B4-BE49-F238E27FC236}">
                <a16:creationId xmlns:a16="http://schemas.microsoft.com/office/drawing/2014/main" id="{AB6753AC-2849-E248-8B58-78738F23B839}"/>
              </a:ext>
            </a:extLst>
          </p:cNvPr>
          <p:cNvSpPr>
            <a:spLocks noGrp="1"/>
          </p:cNvSpPr>
          <p:nvPr>
            <p:ph idx="1" hasCustomPrompt="1"/>
          </p:nvPr>
        </p:nvSpPr>
        <p:spPr>
          <a:xfrm>
            <a:off x="659241" y="5162319"/>
            <a:ext cx="5257800" cy="383807"/>
          </a:xfrm>
        </p:spPr>
        <p:txBody>
          <a:bodyPr>
            <a:noAutofit/>
          </a:bodyPr>
          <a:lstStyle>
            <a:lvl1pPr marL="0" indent="0">
              <a:buNone/>
              <a:defRPr sz="2400" b="1" i="0">
                <a:solidFill>
                  <a:schemeClr val="tx1">
                    <a:lumMod val="95000"/>
                    <a:lumOff val="5000"/>
                  </a:schemeClr>
                </a:solidFill>
                <a:latin typeface="Montserrat" pitchFamily="2" charset="77"/>
                <a:cs typeface="Futura Medium" panose="020B0602020204020303" pitchFamily="34" charset="-79"/>
              </a:defRPr>
            </a:lvl1pPr>
          </a:lstStyle>
          <a:p>
            <a:pPr lvl="0"/>
            <a:r>
              <a:rPr lang="en-GB"/>
              <a:t>Presentation Title to go here</a:t>
            </a:r>
            <a:endParaRPr lang="en-US"/>
          </a:p>
        </p:txBody>
      </p:sp>
      <p:pic>
        <p:nvPicPr>
          <p:cNvPr id="26" name="Picture 25">
            <a:extLst>
              <a:ext uri="{FF2B5EF4-FFF2-40B4-BE49-F238E27FC236}">
                <a16:creationId xmlns:a16="http://schemas.microsoft.com/office/drawing/2014/main" id="{127CCC75-C9A8-3C44-AA82-325585558691}"/>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227496" y="5914398"/>
            <a:ext cx="7646909" cy="668670"/>
          </a:xfrm>
          <a:prstGeom prst="rect">
            <a:avLst/>
          </a:prstGeom>
        </p:spPr>
      </p:pic>
      <p:sp>
        <p:nvSpPr>
          <p:cNvPr id="4" name="URL">
            <a:hlinkClick r:id="rId3"/>
            <a:extLst>
              <a:ext uri="{FF2B5EF4-FFF2-40B4-BE49-F238E27FC236}">
                <a16:creationId xmlns:a16="http://schemas.microsoft.com/office/drawing/2014/main" id="{310A67D8-39EE-EB40-828A-4703FAECA758}"/>
              </a:ext>
            </a:extLst>
          </p:cNvPr>
          <p:cNvSpPr/>
          <p:nvPr userDrawn="1"/>
        </p:nvSpPr>
        <p:spPr>
          <a:xfrm>
            <a:off x="654960" y="6084231"/>
            <a:ext cx="5014319" cy="553998"/>
          </a:xfrm>
          <a:prstGeom prst="rect">
            <a:avLst/>
          </a:prstGeom>
        </p:spPr>
        <p:txBody>
          <a:bodyPr wrap="square">
            <a:spAutoFit/>
          </a:bodyPr>
          <a:lstStyle/>
          <a:p>
            <a:pPr lvl="0"/>
            <a:r>
              <a:rPr lang="en-GB" sz="1500" b="1" err="1">
                <a:solidFill>
                  <a:schemeClr val="tx1">
                    <a:lumMod val="95000"/>
                    <a:lumOff val="5000"/>
                  </a:schemeClr>
                </a:solidFill>
                <a:latin typeface="Montserrat" pitchFamily="2" charset="77"/>
              </a:rPr>
              <a:t>electoralcommission.org.uk</a:t>
            </a:r>
            <a:r>
              <a:rPr lang="en-GB" sz="1500" b="1">
                <a:solidFill>
                  <a:schemeClr val="tx1">
                    <a:lumMod val="95000"/>
                    <a:lumOff val="5000"/>
                  </a:schemeClr>
                </a:solidFill>
                <a:latin typeface="Montserrat" pitchFamily="2" charset="77"/>
              </a:rPr>
              <a:t>/learning</a:t>
            </a:r>
          </a:p>
          <a:p>
            <a:pPr lvl="0"/>
            <a:endParaRPr lang="en-GB" sz="1500" b="1" err="1">
              <a:solidFill>
                <a:schemeClr val="tx1">
                  <a:lumMod val="95000"/>
                  <a:lumOff val="5000"/>
                </a:schemeClr>
              </a:solidFill>
              <a:latin typeface="Montserrat" pitchFamily="2" charset="77"/>
            </a:endParaRPr>
          </a:p>
        </p:txBody>
      </p:sp>
      <p:pic>
        <p:nvPicPr>
          <p:cNvPr id="14" name="The Electoral Commision Logo" descr="A picture containing text&#10;&#10;Description automatically generated">
            <a:extLst>
              <a:ext uri="{FF2B5EF4-FFF2-40B4-BE49-F238E27FC236}">
                <a16:creationId xmlns:a16="http://schemas.microsoft.com/office/drawing/2014/main" id="{A5A67777-AD8C-B84D-8B31-01F41FC54FB0}"/>
              </a:ext>
            </a:extLst>
          </p:cNvPr>
          <p:cNvPicPr>
            <a:picLocks noChangeAspect="1"/>
          </p:cNvPicPr>
          <p:nvPr userDrawn="1"/>
        </p:nvPicPr>
        <p:blipFill>
          <a:blip r:embed="rId4"/>
          <a:stretch>
            <a:fillRect/>
          </a:stretch>
        </p:blipFill>
        <p:spPr>
          <a:xfrm>
            <a:off x="10048460" y="476250"/>
            <a:ext cx="1724807" cy="867567"/>
          </a:xfrm>
          <a:prstGeom prst="rect">
            <a:avLst/>
          </a:prstGeom>
        </p:spPr>
      </p:pic>
      <p:pic>
        <p:nvPicPr>
          <p:cNvPr id="12" name="Front Cover Image One" descr="A person holding a microphone&#10;&#10;Description automatically generated with low confidence">
            <a:extLst>
              <a:ext uri="{FF2B5EF4-FFF2-40B4-BE49-F238E27FC236}">
                <a16:creationId xmlns:a16="http://schemas.microsoft.com/office/drawing/2014/main" id="{909E629E-A6B5-0945-A33A-91AC166DE72C}"/>
              </a:ext>
            </a:extLst>
          </p:cNvPr>
          <p:cNvPicPr>
            <a:picLocks noChangeAspect="1"/>
          </p:cNvPicPr>
          <p:nvPr userDrawn="1"/>
        </p:nvPicPr>
        <p:blipFill rotWithShape="1">
          <a:blip r:embed="rId5"/>
          <a:srcRect l="7159" t="1669" r="24900" b="40361"/>
          <a:stretch/>
        </p:blipFill>
        <p:spPr>
          <a:xfrm>
            <a:off x="6910312" y="1475433"/>
            <a:ext cx="5281688" cy="5392615"/>
          </a:xfrm>
          <a:prstGeom prst="rect">
            <a:avLst/>
          </a:prstGeom>
        </p:spPr>
      </p:pic>
      <p:pic>
        <p:nvPicPr>
          <p:cNvPr id="18" name="Front Cover Image Two">
            <a:extLst>
              <a:ext uri="{FF2B5EF4-FFF2-40B4-BE49-F238E27FC236}">
                <a16:creationId xmlns:a16="http://schemas.microsoft.com/office/drawing/2014/main" id="{D9AB496D-5C5B-994B-8E76-A075FD6967AB}"/>
              </a:ext>
            </a:extLst>
          </p:cNvPr>
          <p:cNvPicPr>
            <a:picLocks noChangeAspect="1"/>
          </p:cNvPicPr>
          <p:nvPr userDrawn="1"/>
        </p:nvPicPr>
        <p:blipFill rotWithShape="1">
          <a:blip r:embed="rId6"/>
          <a:srcRect t="9782" b="29461"/>
          <a:stretch/>
        </p:blipFill>
        <p:spPr>
          <a:xfrm>
            <a:off x="4800344" y="1839959"/>
            <a:ext cx="5517185" cy="5028089"/>
          </a:xfrm>
          <a:prstGeom prst="rect">
            <a:avLst/>
          </a:prstGeom>
        </p:spPr>
      </p:pic>
      <p:pic>
        <p:nvPicPr>
          <p:cNvPr id="10" name="Picture 9">
            <a:extLst>
              <a:ext uri="{FF2B5EF4-FFF2-40B4-BE49-F238E27FC236}">
                <a16:creationId xmlns:a16="http://schemas.microsoft.com/office/drawing/2014/main" id="{D7B98A60-2F60-C44B-BEDE-8DC44436C791}"/>
              </a:ext>
            </a:extLst>
          </p:cNvPr>
          <p:cNvPicPr>
            <a:picLocks noChangeAspect="1"/>
          </p:cNvPicPr>
          <p:nvPr userDrawn="1"/>
        </p:nvPicPr>
        <p:blipFill>
          <a:blip r:embed="rId7"/>
          <a:stretch>
            <a:fillRect/>
          </a:stretch>
        </p:blipFill>
        <p:spPr>
          <a:xfrm>
            <a:off x="4050950" y="6268405"/>
            <a:ext cx="502317" cy="502317"/>
          </a:xfrm>
          <a:prstGeom prst="rect">
            <a:avLst/>
          </a:prstGeom>
        </p:spPr>
      </p:pic>
      <p:pic>
        <p:nvPicPr>
          <p:cNvPr id="24" name="Picture 23">
            <a:extLst>
              <a:ext uri="{FF2B5EF4-FFF2-40B4-BE49-F238E27FC236}">
                <a16:creationId xmlns:a16="http://schemas.microsoft.com/office/drawing/2014/main" id="{7E16E882-5483-9A4D-888D-34F476A9390D}"/>
              </a:ext>
            </a:extLst>
          </p:cNvPr>
          <p:cNvPicPr>
            <a:picLocks noChangeAspect="1"/>
          </p:cNvPicPr>
          <p:nvPr userDrawn="1"/>
        </p:nvPicPr>
        <p:blipFill>
          <a:blip r:embed="rId8"/>
          <a:stretch>
            <a:fillRect/>
          </a:stretch>
        </p:blipFill>
        <p:spPr>
          <a:xfrm>
            <a:off x="9843130" y="5714804"/>
            <a:ext cx="2032348" cy="1143196"/>
          </a:xfrm>
          <a:prstGeom prst="rect">
            <a:avLst/>
          </a:prstGeom>
        </p:spPr>
      </p:pic>
      <p:sp>
        <p:nvSpPr>
          <p:cNvPr id="27" name="Text Placeholder 4">
            <a:extLst>
              <a:ext uri="{FF2B5EF4-FFF2-40B4-BE49-F238E27FC236}">
                <a16:creationId xmlns:a16="http://schemas.microsoft.com/office/drawing/2014/main" id="{F43BC4A4-2A90-FC43-82E6-D946279DDB04}"/>
              </a:ext>
              <a:ext uri="{C183D7F6-B498-43B3-948B-1728B52AA6E4}">
                <adec:decorative xmlns:adec="http://schemas.microsoft.com/office/drawing/2017/decorative" val="1"/>
              </a:ext>
            </a:extLst>
          </p:cNvPr>
          <p:cNvSpPr>
            <a:spLocks noGrp="1"/>
          </p:cNvSpPr>
          <p:nvPr>
            <p:ph type="body" sz="quarter" idx="10" hasCustomPrompt="1"/>
          </p:nvPr>
        </p:nvSpPr>
        <p:spPr>
          <a:xfrm>
            <a:off x="659240" y="0"/>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8" name="Text Placeholder 4">
            <a:extLst>
              <a:ext uri="{FF2B5EF4-FFF2-40B4-BE49-F238E27FC236}">
                <a16:creationId xmlns:a16="http://schemas.microsoft.com/office/drawing/2014/main" id="{EE890287-29E2-4C40-B8FC-0F98ACD76AB8}"/>
              </a:ext>
              <a:ext uri="{C183D7F6-B498-43B3-948B-1728B52AA6E4}">
                <adec:decorative xmlns:adec="http://schemas.microsoft.com/office/drawing/2017/decorative" val="1"/>
              </a:ext>
            </a:extLst>
          </p:cNvPr>
          <p:cNvSpPr>
            <a:spLocks noGrp="1"/>
          </p:cNvSpPr>
          <p:nvPr>
            <p:ph type="body" sz="quarter" idx="11" hasCustomPrompt="1"/>
          </p:nvPr>
        </p:nvSpPr>
        <p:spPr>
          <a:xfrm>
            <a:off x="659240" y="676893"/>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9" name="Text Placeholder 4">
            <a:extLst>
              <a:ext uri="{FF2B5EF4-FFF2-40B4-BE49-F238E27FC236}">
                <a16:creationId xmlns:a16="http://schemas.microsoft.com/office/drawing/2014/main" id="{0A1E29E1-B67C-F345-8DE7-DE7F4F60B204}"/>
              </a:ext>
              <a:ext uri="{C183D7F6-B498-43B3-948B-1728B52AA6E4}">
                <adec:decorative xmlns:adec="http://schemas.microsoft.com/office/drawing/2017/decorative" val="1"/>
              </a:ext>
            </a:extLst>
          </p:cNvPr>
          <p:cNvSpPr>
            <a:spLocks noGrp="1"/>
          </p:cNvSpPr>
          <p:nvPr>
            <p:ph type="body" sz="quarter" idx="12" hasCustomPrompt="1"/>
          </p:nvPr>
        </p:nvSpPr>
        <p:spPr>
          <a:xfrm>
            <a:off x="659240" y="1389412"/>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30" name="Text Placeholder 4">
            <a:extLst>
              <a:ext uri="{FF2B5EF4-FFF2-40B4-BE49-F238E27FC236}">
                <a16:creationId xmlns:a16="http://schemas.microsoft.com/office/drawing/2014/main" id="{B3A7FC44-7815-804B-9C3C-3F759C101F5E}"/>
              </a:ext>
              <a:ext uri="{C183D7F6-B498-43B3-948B-1728B52AA6E4}">
                <adec:decorative xmlns:adec="http://schemas.microsoft.com/office/drawing/2017/decorative" val="1"/>
              </a:ext>
            </a:extLst>
          </p:cNvPr>
          <p:cNvSpPr>
            <a:spLocks noGrp="1"/>
          </p:cNvSpPr>
          <p:nvPr>
            <p:ph type="body" sz="quarter" idx="13" hasCustomPrompt="1"/>
          </p:nvPr>
        </p:nvSpPr>
        <p:spPr>
          <a:xfrm>
            <a:off x="659240" y="2042555"/>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31" name="Text Placeholder 4">
            <a:extLst>
              <a:ext uri="{FF2B5EF4-FFF2-40B4-BE49-F238E27FC236}">
                <a16:creationId xmlns:a16="http://schemas.microsoft.com/office/drawing/2014/main" id="{0BC07E39-15D3-1F4C-AB33-372E24BBEE4D}"/>
              </a:ext>
              <a:ext uri="{C183D7F6-B498-43B3-948B-1728B52AA6E4}">
                <adec:decorative xmlns:adec="http://schemas.microsoft.com/office/drawing/2017/decorative" val="1"/>
              </a:ext>
            </a:extLst>
          </p:cNvPr>
          <p:cNvSpPr>
            <a:spLocks noGrp="1"/>
          </p:cNvSpPr>
          <p:nvPr>
            <p:ph type="body" sz="quarter" idx="14" hasCustomPrompt="1"/>
          </p:nvPr>
        </p:nvSpPr>
        <p:spPr>
          <a:xfrm>
            <a:off x="659240" y="2743199"/>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Tree>
    <p:extLst>
      <p:ext uri="{BB962C8B-B14F-4D97-AF65-F5344CB8AC3E}">
        <p14:creationId xmlns:p14="http://schemas.microsoft.com/office/powerpoint/2010/main" val="27001797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846501" y="1792816"/>
            <a:ext cx="6728746" cy="319417"/>
          </a:xfrm>
        </p:spPr>
        <p:txBody>
          <a:bodyPr>
            <a:normAutofit/>
          </a:bodyPr>
          <a:lstStyle>
            <a:lvl1pPr marL="0" indent="0">
              <a:buNone/>
              <a:defRPr sz="1800"/>
            </a:lvl1pPr>
          </a:lstStyle>
          <a:p>
            <a:pPr lvl="0"/>
            <a:r>
              <a:rPr lang="en-GB"/>
              <a:t>XX to XX minutes</a:t>
            </a:r>
            <a:endParaRPr lang="en-US"/>
          </a:p>
        </p:txBody>
      </p:sp>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Rectangle 13">
            <a:extLst>
              <a:ext uri="{FF2B5EF4-FFF2-40B4-BE49-F238E27FC236}">
                <a16:creationId xmlns:a16="http://schemas.microsoft.com/office/drawing/2014/main" id="{EC2BA430-E1C8-EE46-B4D9-B3E038717D4B}"/>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age Image">
            <a:extLst>
              <a:ext uri="{FF2B5EF4-FFF2-40B4-BE49-F238E27FC236}">
                <a16:creationId xmlns:a16="http://schemas.microsoft.com/office/drawing/2014/main" id="{BC1BF98A-DD10-3448-9D40-800D96ED9B0C}"/>
              </a:ext>
              <a:ext uri="{C183D7F6-B498-43B3-948B-1728B52AA6E4}">
                <adec:decorative xmlns:adec="http://schemas.microsoft.com/office/drawing/2017/decorative" val="1"/>
              </a:ext>
            </a:extLst>
          </p:cNvPr>
          <p:cNvPicPr>
            <a:picLocks noChangeAspect="1"/>
          </p:cNvPicPr>
          <p:nvPr userDrawn="1"/>
        </p:nvPicPr>
        <p:blipFill rotWithShape="1">
          <a:blip r:embed="rId2"/>
          <a:srcRect b="9890"/>
          <a:stretch/>
        </p:blipFill>
        <p:spPr>
          <a:xfrm>
            <a:off x="7172319" y="834013"/>
            <a:ext cx="4584891" cy="6023987"/>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870A2C16-B680-5943-AD4E-10476C51F15A}"/>
              </a:ext>
            </a:extLst>
          </p:cNvPr>
          <p:cNvSpPr>
            <a:spLocks noGrp="1"/>
          </p:cNvSpPr>
          <p:nvPr>
            <p:ph type="ftr" sz="quarter" idx="14"/>
          </p:nvPr>
        </p:nvSpPr>
        <p:spPr>
          <a:xfrm>
            <a:off x="280516" y="6023044"/>
            <a:ext cx="6994044" cy="365125"/>
          </a:xfrm>
        </p:spPr>
        <p:txBody>
          <a:bodyPr/>
          <a:lstStyle/>
          <a:p>
            <a:r>
              <a:rPr lang="en-US"/>
              <a:t>Campaigning</a:t>
            </a:r>
          </a:p>
        </p:txBody>
      </p:sp>
      <p:sp>
        <p:nvSpPr>
          <p:cNvPr id="17" name="URL">
            <a:hlinkClick r:id="rId5"/>
            <a:extLst>
              <a:ext uri="{FF2B5EF4-FFF2-40B4-BE49-F238E27FC236}">
                <a16:creationId xmlns:a16="http://schemas.microsoft.com/office/drawing/2014/main" id="{76D2F972-520D-F34F-BC70-51AC2C3F6728}"/>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048511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290455" y="1792816"/>
            <a:ext cx="7284792" cy="319417"/>
          </a:xfrm>
        </p:spPr>
        <p:txBody>
          <a:bodyPr>
            <a:normAutofit/>
          </a:bodyPr>
          <a:lstStyle>
            <a:lvl1pPr marL="0" indent="0">
              <a:buNone/>
              <a:defRPr sz="1800"/>
            </a:lvl1pPr>
          </a:lstStyle>
          <a:p>
            <a:pPr lvl="0"/>
            <a:r>
              <a:rPr lang="en-GB"/>
              <a:t>XX to XX minutes</a:t>
            </a:r>
            <a:endParaRPr lang="en-US"/>
          </a:p>
        </p:txBody>
      </p:sp>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Rectangle 13">
            <a:extLst>
              <a:ext uri="{FF2B5EF4-FFF2-40B4-BE49-F238E27FC236}">
                <a16:creationId xmlns:a16="http://schemas.microsoft.com/office/drawing/2014/main" id="{EC2BA430-E1C8-EE46-B4D9-B3E038717D4B}"/>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age Image">
            <a:extLst>
              <a:ext uri="{FF2B5EF4-FFF2-40B4-BE49-F238E27FC236}">
                <a16:creationId xmlns:a16="http://schemas.microsoft.com/office/drawing/2014/main" id="{BC1BF98A-DD10-3448-9D40-800D96ED9B0C}"/>
              </a:ext>
              <a:ext uri="{C183D7F6-B498-43B3-948B-1728B52AA6E4}">
                <adec:decorative xmlns:adec="http://schemas.microsoft.com/office/drawing/2017/decorative" val="1"/>
              </a:ext>
            </a:extLst>
          </p:cNvPr>
          <p:cNvPicPr>
            <a:picLocks noChangeAspect="1"/>
          </p:cNvPicPr>
          <p:nvPr userDrawn="1"/>
        </p:nvPicPr>
        <p:blipFill rotWithShape="1">
          <a:blip r:embed="rId2"/>
          <a:srcRect b="9890"/>
          <a:stretch/>
        </p:blipFill>
        <p:spPr>
          <a:xfrm>
            <a:off x="7172319" y="834013"/>
            <a:ext cx="4584891" cy="6023987"/>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870A2C16-B680-5943-AD4E-10476C51F15A}"/>
              </a:ext>
            </a:extLst>
          </p:cNvPr>
          <p:cNvSpPr>
            <a:spLocks noGrp="1"/>
          </p:cNvSpPr>
          <p:nvPr>
            <p:ph type="ftr" sz="quarter" idx="14"/>
          </p:nvPr>
        </p:nvSpPr>
        <p:spPr>
          <a:xfrm>
            <a:off x="280516" y="6023044"/>
            <a:ext cx="6994044" cy="365125"/>
          </a:xfrm>
        </p:spPr>
        <p:txBody>
          <a:bodyPr/>
          <a:lstStyle/>
          <a:p>
            <a:r>
              <a:rPr lang="en-US"/>
              <a:t>Campaigning</a:t>
            </a:r>
          </a:p>
        </p:txBody>
      </p:sp>
      <p:sp>
        <p:nvSpPr>
          <p:cNvPr id="17" name="URL">
            <a:hlinkClick r:id="rId5"/>
            <a:extLst>
              <a:ext uri="{FF2B5EF4-FFF2-40B4-BE49-F238E27FC236}">
                <a16:creationId xmlns:a16="http://schemas.microsoft.com/office/drawing/2014/main" id="{76D2F972-520D-F34F-BC70-51AC2C3F6728}"/>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0989668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nd Content 2col">
    <p:spTree>
      <p:nvGrpSpPr>
        <p:cNvPr id="1" name=""/>
        <p:cNvGrpSpPr/>
        <p:nvPr/>
      </p:nvGrpSpPr>
      <p:grpSpPr>
        <a:xfrm>
          <a:off x="0" y="0"/>
          <a:ext cx="0" cy="0"/>
          <a:chOff x="0" y="0"/>
          <a:chExt cx="0" cy="0"/>
        </a:xfrm>
      </p:grpSpPr>
      <p:sp>
        <p:nvSpPr>
          <p:cNvPr id="22" name="Page Title">
            <a:extLst>
              <a:ext uri="{FF2B5EF4-FFF2-40B4-BE49-F238E27FC236}">
                <a16:creationId xmlns:a16="http://schemas.microsoft.com/office/drawing/2014/main" id="{E8FDF040-170A-A54F-87E4-3F257B612573}"/>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846500" y="1792816"/>
            <a:ext cx="5105037" cy="319417"/>
          </a:xfrm>
        </p:spPr>
        <p:txBody>
          <a:bodyPr>
            <a:normAutofit/>
          </a:bodyPr>
          <a:lstStyle>
            <a:lvl1pPr marL="0" indent="0">
              <a:buNone/>
              <a:defRPr sz="1800"/>
            </a:lvl1pPr>
          </a:lstStyle>
          <a:p>
            <a:pPr lvl="0"/>
            <a:r>
              <a:rPr lang="en-GB"/>
              <a:t>XX to XX minutes</a:t>
            </a:r>
            <a:endParaRPr lang="en-US"/>
          </a:p>
        </p:txBody>
      </p:sp>
      <p:sp>
        <p:nvSpPr>
          <p:cNvPr id="24" name="Body Copy">
            <a:extLst>
              <a:ext uri="{FF2B5EF4-FFF2-40B4-BE49-F238E27FC236}">
                <a16:creationId xmlns:a16="http://schemas.microsoft.com/office/drawing/2014/main" id="{99EB5333-586E-AC4D-833F-7E9DC91315D1}"/>
              </a:ext>
            </a:extLst>
          </p:cNvPr>
          <p:cNvSpPr>
            <a:spLocks noGrp="1"/>
          </p:cNvSpPr>
          <p:nvPr>
            <p:ph type="body" sz="quarter" idx="15"/>
          </p:nvPr>
        </p:nvSpPr>
        <p:spPr>
          <a:xfrm>
            <a:off x="382273" y="2395538"/>
            <a:ext cx="5569265"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Rectangle 15">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A picture containing person&#10;&#10;Description automatically generated">
            <a:extLst>
              <a:ext uri="{FF2B5EF4-FFF2-40B4-BE49-F238E27FC236}">
                <a16:creationId xmlns:a16="http://schemas.microsoft.com/office/drawing/2014/main" id="{B5405EAB-8E7F-5C42-851B-A0419B474941}"/>
              </a:ext>
            </a:extLst>
          </p:cNvPr>
          <p:cNvPicPr>
            <a:picLocks noChangeAspect="1"/>
          </p:cNvPicPr>
          <p:nvPr userDrawn="1"/>
        </p:nvPicPr>
        <p:blipFill rotWithShape="1">
          <a:blip r:embed="rId2"/>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19" name="Picture 18"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C3CCD9EE-ABA0-B34B-9A10-3FA8BC3DAC5E}"/>
              </a:ext>
            </a:extLst>
          </p:cNvPr>
          <p:cNvSpPr>
            <a:spLocks noGrp="1"/>
          </p:cNvSpPr>
          <p:nvPr>
            <p:ph type="ftr" sz="quarter" idx="14"/>
          </p:nvPr>
        </p:nvSpPr>
        <p:spPr>
          <a:xfrm>
            <a:off x="280516" y="6023044"/>
            <a:ext cx="6994044" cy="365125"/>
          </a:xfrm>
        </p:spPr>
        <p:txBody>
          <a:bodyPr/>
          <a:lstStyle/>
          <a:p>
            <a:r>
              <a:rPr lang="en-US"/>
              <a:t>Campaigning</a:t>
            </a:r>
          </a:p>
        </p:txBody>
      </p:sp>
      <p:sp>
        <p:nvSpPr>
          <p:cNvPr id="18" name="Footer Placeholder 40">
            <a:hlinkClick r:id="rId5"/>
            <a:extLst>
              <a:ext uri="{FF2B5EF4-FFF2-40B4-BE49-F238E27FC236}">
                <a16:creationId xmlns:a16="http://schemas.microsoft.com/office/drawing/2014/main" id="{9EBC4A56-1369-B548-9BDF-7C10E03AC4EF}"/>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9643570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and Content 2col">
    <p:spTree>
      <p:nvGrpSpPr>
        <p:cNvPr id="1" name=""/>
        <p:cNvGrpSpPr/>
        <p:nvPr/>
      </p:nvGrpSpPr>
      <p:grpSpPr>
        <a:xfrm>
          <a:off x="0" y="0"/>
          <a:ext cx="0" cy="0"/>
          <a:chOff x="0" y="0"/>
          <a:chExt cx="0" cy="0"/>
        </a:xfrm>
      </p:grpSpPr>
      <p:sp>
        <p:nvSpPr>
          <p:cNvPr id="22" name="Page Title">
            <a:extLst>
              <a:ext uri="{FF2B5EF4-FFF2-40B4-BE49-F238E27FC236}">
                <a16:creationId xmlns:a16="http://schemas.microsoft.com/office/drawing/2014/main" id="{E8FDF040-170A-A54F-87E4-3F257B612573}"/>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290456" y="1792816"/>
            <a:ext cx="5661082" cy="319417"/>
          </a:xfrm>
        </p:spPr>
        <p:txBody>
          <a:bodyPr>
            <a:normAutofit/>
          </a:bodyPr>
          <a:lstStyle>
            <a:lvl1pPr marL="0" indent="0">
              <a:buNone/>
              <a:defRPr sz="1800"/>
            </a:lvl1pPr>
          </a:lstStyle>
          <a:p>
            <a:pPr lvl="0"/>
            <a:r>
              <a:rPr lang="en-GB"/>
              <a:t>XX to XX minutes</a:t>
            </a:r>
            <a:endParaRPr lang="en-US"/>
          </a:p>
        </p:txBody>
      </p:sp>
      <p:sp>
        <p:nvSpPr>
          <p:cNvPr id="24" name="Body Copy">
            <a:extLst>
              <a:ext uri="{FF2B5EF4-FFF2-40B4-BE49-F238E27FC236}">
                <a16:creationId xmlns:a16="http://schemas.microsoft.com/office/drawing/2014/main" id="{99EB5333-586E-AC4D-833F-7E9DC91315D1}"/>
              </a:ext>
            </a:extLst>
          </p:cNvPr>
          <p:cNvSpPr>
            <a:spLocks noGrp="1"/>
          </p:cNvSpPr>
          <p:nvPr>
            <p:ph type="body" sz="quarter" idx="15"/>
          </p:nvPr>
        </p:nvSpPr>
        <p:spPr>
          <a:xfrm>
            <a:off x="382273" y="2395538"/>
            <a:ext cx="5569265"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Rectangle 15">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A picture containing person&#10;&#10;Description automatically generated">
            <a:extLst>
              <a:ext uri="{FF2B5EF4-FFF2-40B4-BE49-F238E27FC236}">
                <a16:creationId xmlns:a16="http://schemas.microsoft.com/office/drawing/2014/main" id="{B5405EAB-8E7F-5C42-851B-A0419B474941}"/>
              </a:ext>
            </a:extLst>
          </p:cNvPr>
          <p:cNvPicPr>
            <a:picLocks noChangeAspect="1"/>
          </p:cNvPicPr>
          <p:nvPr userDrawn="1"/>
        </p:nvPicPr>
        <p:blipFill rotWithShape="1">
          <a:blip r:embed="rId2"/>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19" name="Picture 18"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C3CCD9EE-ABA0-B34B-9A10-3FA8BC3DAC5E}"/>
              </a:ext>
            </a:extLst>
          </p:cNvPr>
          <p:cNvSpPr>
            <a:spLocks noGrp="1"/>
          </p:cNvSpPr>
          <p:nvPr>
            <p:ph type="ftr" sz="quarter" idx="14"/>
          </p:nvPr>
        </p:nvSpPr>
        <p:spPr>
          <a:xfrm>
            <a:off x="280516" y="6023044"/>
            <a:ext cx="6994044" cy="365125"/>
          </a:xfrm>
        </p:spPr>
        <p:txBody>
          <a:bodyPr/>
          <a:lstStyle/>
          <a:p>
            <a:r>
              <a:rPr lang="en-US"/>
              <a:t>Campaigning</a:t>
            </a:r>
          </a:p>
        </p:txBody>
      </p:sp>
      <p:sp>
        <p:nvSpPr>
          <p:cNvPr id="18" name="Footer Placeholder 40">
            <a:hlinkClick r:id="rId5"/>
            <a:extLst>
              <a:ext uri="{FF2B5EF4-FFF2-40B4-BE49-F238E27FC236}">
                <a16:creationId xmlns:a16="http://schemas.microsoft.com/office/drawing/2014/main" id="{9EBC4A56-1369-B548-9BDF-7C10E03AC4EF}"/>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9266356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846501" y="1792816"/>
            <a:ext cx="6728746" cy="319417"/>
          </a:xfrm>
        </p:spPr>
        <p:txBody>
          <a:bodyPr>
            <a:normAutofit/>
          </a:bodyPr>
          <a:lstStyle>
            <a:lvl1pPr marL="0" indent="0">
              <a:buNone/>
              <a:defRPr sz="1800"/>
            </a:lvl1pPr>
          </a:lstStyle>
          <a:p>
            <a:pPr lvl="0"/>
            <a:r>
              <a:rPr lang="en-GB"/>
              <a:t>XX to XX minutes</a:t>
            </a:r>
            <a:endParaRPr lang="en-US"/>
          </a:p>
        </p:txBody>
      </p:sp>
      <p:pic>
        <p:nvPicPr>
          <p:cNvPr id="25" name="Clock Icon">
            <a:extLst>
              <a:ext uri="{FF2B5EF4-FFF2-40B4-BE49-F238E27FC236}">
                <a16:creationId xmlns:a16="http://schemas.microsoft.com/office/drawing/2014/main" id="{3B6F75D2-1137-CA45-AFB2-267C4F6EBDD0}"/>
              </a:ext>
            </a:extLst>
          </p:cNvPr>
          <p:cNvPicPr>
            <a:picLocks noChangeAspect="1"/>
          </p:cNvPicPr>
          <p:nvPr userDrawn="1"/>
        </p:nvPicPr>
        <p:blipFill>
          <a:blip r:embed="rId2"/>
          <a:srcRect/>
          <a:stretch/>
        </p:blipFill>
        <p:spPr>
          <a:xfrm>
            <a:off x="371475" y="1733852"/>
            <a:ext cx="411086" cy="411086"/>
          </a:xfrm>
          <a:prstGeom prst="rect">
            <a:avLst/>
          </a:prstGeom>
        </p:spPr>
      </p:pic>
      <p:sp>
        <p:nvSpPr>
          <p:cNvPr id="29" name="Body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92C7A236-B87E-2045-B97C-C797C85BA9E4}"/>
              </a:ext>
            </a:extLst>
          </p:cNvPr>
          <p:cNvPicPr>
            <a:picLocks noChangeAspect="1"/>
          </p:cNvPicPr>
          <p:nvPr userDrawn="1"/>
        </p:nvPicPr>
        <p:blipFill rotWithShape="1">
          <a:blip r:embed="rId3"/>
          <a:srcRect l="3461" r="6942" b="3737"/>
          <a:stretch/>
        </p:blipFill>
        <p:spPr>
          <a:xfrm>
            <a:off x="6240463" y="790543"/>
            <a:ext cx="5951537" cy="6076621"/>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92D35E03-6A57-D849-93BD-33782AD5DF41}"/>
              </a:ext>
            </a:extLst>
          </p:cNvPr>
          <p:cNvSpPr>
            <a:spLocks noGrp="1"/>
          </p:cNvSpPr>
          <p:nvPr>
            <p:ph type="ftr" sz="quarter" idx="14"/>
          </p:nvPr>
        </p:nvSpPr>
        <p:spPr>
          <a:xfrm>
            <a:off x="280516" y="6023044"/>
            <a:ext cx="6994044" cy="365125"/>
          </a:xfrm>
        </p:spPr>
        <p:txBody>
          <a:bodyPr/>
          <a:lstStyle/>
          <a:p>
            <a:r>
              <a:rPr lang="en-US"/>
              <a:t>Campaigning</a:t>
            </a:r>
          </a:p>
        </p:txBody>
      </p:sp>
      <p:sp>
        <p:nvSpPr>
          <p:cNvPr id="17" name="Footer Placeholder 40">
            <a:hlinkClick r:id="rId6"/>
            <a:extLst>
              <a:ext uri="{FF2B5EF4-FFF2-40B4-BE49-F238E27FC236}">
                <a16:creationId xmlns:a16="http://schemas.microsoft.com/office/drawing/2014/main" id="{46024BBD-BF3A-7F4F-98AC-38887AABAE25}"/>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68243288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age Title">
            <a:extLst>
              <a:ext uri="{FF2B5EF4-FFF2-40B4-BE49-F238E27FC236}">
                <a16:creationId xmlns:a16="http://schemas.microsoft.com/office/drawing/2014/main" id="{2605799E-3C53-A84D-9EE0-17323F529908}"/>
              </a:ext>
            </a:extLst>
          </p:cNvPr>
          <p:cNvSpPr>
            <a:spLocks noGrp="1"/>
          </p:cNvSpPr>
          <p:nvPr>
            <p:ph type="title"/>
          </p:nvPr>
        </p:nvSpPr>
        <p:spPr>
          <a:xfrm>
            <a:off x="390939"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Page copy">
            <a:extLst>
              <a:ext uri="{FF2B5EF4-FFF2-40B4-BE49-F238E27FC236}">
                <a16:creationId xmlns:a16="http://schemas.microsoft.com/office/drawing/2014/main" id="{987F9996-A406-314D-BFF7-25EC3CE26BA0}"/>
              </a:ext>
            </a:extLst>
          </p:cNvPr>
          <p:cNvSpPr>
            <a:spLocks noGrp="1"/>
          </p:cNvSpPr>
          <p:nvPr>
            <p:ph type="body" idx="1"/>
          </p:nvPr>
        </p:nvSpPr>
        <p:spPr>
          <a:xfrm>
            <a:off x="390939"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Footer Placeholder 12">
            <a:extLst>
              <a:ext uri="{FF2B5EF4-FFF2-40B4-BE49-F238E27FC236}">
                <a16:creationId xmlns:a16="http://schemas.microsoft.com/office/drawing/2014/main" id="{006EFD54-0B76-9142-B3BA-8C5FA2817BFB}"/>
              </a:ext>
            </a:extLst>
          </p:cNvPr>
          <p:cNvSpPr>
            <a:spLocks noGrp="1"/>
          </p:cNvSpPr>
          <p:nvPr>
            <p:ph type="ftr" sz="quarter" idx="3"/>
          </p:nvPr>
        </p:nvSpPr>
        <p:spPr>
          <a:xfrm>
            <a:off x="280515" y="6127750"/>
            <a:ext cx="11503497" cy="365125"/>
          </a:xfrm>
          <a:prstGeom prst="rect">
            <a:avLst/>
          </a:prstGeom>
        </p:spPr>
        <p:txBody>
          <a:bodyPr vert="horz" lIns="91440" tIns="45720" rIns="91440" bIns="45720" rtlCol="0" anchor="ctr"/>
          <a:lstStyle>
            <a:lvl1pPr algn="l">
              <a:defRPr sz="1200" b="1" i="0">
                <a:solidFill>
                  <a:schemeClr val="tx1"/>
                </a:solidFill>
                <a:latin typeface="Montserrat" pitchFamily="2" charset="77"/>
              </a:defRPr>
            </a:lvl1pPr>
          </a:lstStyle>
          <a:p>
            <a:r>
              <a:rPr lang="en-US"/>
              <a:t>Campaigning</a:t>
            </a:r>
          </a:p>
        </p:txBody>
      </p:sp>
    </p:spTree>
    <p:extLst>
      <p:ext uri="{BB962C8B-B14F-4D97-AF65-F5344CB8AC3E}">
        <p14:creationId xmlns:p14="http://schemas.microsoft.com/office/powerpoint/2010/main" val="1730777991"/>
      </p:ext>
    </p:extLst>
  </p:cSld>
  <p:clrMap bg1="lt1" tx1="dk1" bg2="lt2" tx2="dk2" accent1="accent1" accent2="accent2" accent3="accent3" accent4="accent4" accent5="accent5" accent6="accent6" hlink="hlink" folHlink="folHlink"/>
  <p:sldLayoutIdLst>
    <p:sldLayoutId id="2147483692" r:id="rId1"/>
    <p:sldLayoutId id="2147483691" r:id="rId2"/>
    <p:sldLayoutId id="2147483649" r:id="rId3"/>
    <p:sldLayoutId id="2147483660" r:id="rId4"/>
    <p:sldLayoutId id="2147483650" r:id="rId5"/>
    <p:sldLayoutId id="2147483683" r:id="rId6"/>
    <p:sldLayoutId id="2147483661" r:id="rId7"/>
    <p:sldLayoutId id="2147483686" r:id="rId8"/>
    <p:sldLayoutId id="2147483662" r:id="rId9"/>
    <p:sldLayoutId id="2147483684" r:id="rId10"/>
    <p:sldLayoutId id="2147483663" r:id="rId11"/>
    <p:sldLayoutId id="2147483685" r:id="rId12"/>
    <p:sldLayoutId id="2147483651" r:id="rId13"/>
    <p:sldLayoutId id="2147483665" r:id="rId14"/>
    <p:sldLayoutId id="2147483671" r:id="rId15"/>
    <p:sldLayoutId id="2147483667" r:id="rId16"/>
    <p:sldLayoutId id="2147483672" r:id="rId17"/>
    <p:sldLayoutId id="2147483673" r:id="rId18"/>
    <p:sldLayoutId id="2147483664" r:id="rId19"/>
    <p:sldLayoutId id="2147483666" r:id="rId20"/>
    <p:sldLayoutId id="2147483652" r:id="rId21"/>
    <p:sldLayoutId id="2147483681" r:id="rId22"/>
    <p:sldLayoutId id="2147483669" r:id="rId23"/>
    <p:sldLayoutId id="2147483668" r:id="rId24"/>
    <p:sldLayoutId id="2147483670" r:id="rId25"/>
    <p:sldLayoutId id="2147483676" r:id="rId26"/>
    <p:sldLayoutId id="2147483675" r:id="rId27"/>
    <p:sldLayoutId id="2147483674" r:id="rId28"/>
    <p:sldLayoutId id="2147483679" r:id="rId29"/>
    <p:sldLayoutId id="2147483687" r:id="rId30"/>
    <p:sldLayoutId id="2147483677" r:id="rId31"/>
    <p:sldLayoutId id="2147483688" r:id="rId32"/>
    <p:sldLayoutId id="2147483680" r:id="rId33"/>
    <p:sldLayoutId id="2147483689" r:id="rId34"/>
    <p:sldLayoutId id="2147483678" r:id="rId35"/>
    <p:sldLayoutId id="2147483690" r:id="rId36"/>
  </p:sldLayoutIdLst>
  <p:hf sldNum="0" hdr="0" dt="0"/>
  <p:txStyles>
    <p:titleStyle>
      <a:lvl1pPr algn="l" defTabSz="914400" rtl="0" eaLnBrk="1" latinLnBrk="0" hangingPunct="1">
        <a:lnSpc>
          <a:spcPct val="90000"/>
        </a:lnSpc>
        <a:spcBef>
          <a:spcPct val="0"/>
        </a:spcBef>
        <a:buNone/>
        <a:defRPr sz="4200" b="1" i="0" kern="1200">
          <a:solidFill>
            <a:schemeClr val="tx1">
              <a:lumMod val="95000"/>
              <a:lumOff val="5000"/>
            </a:schemeClr>
          </a:solidFill>
          <a:latin typeface="Montserrat ExtraBold" pitchFamily="2" charset="77"/>
          <a:ea typeface="+mj-ea"/>
          <a:cs typeface="+mj-cs"/>
        </a:defRPr>
      </a:lvl1pPr>
    </p:titleStyle>
    <p:bodyStyle>
      <a:lvl1pPr marL="342900" indent="-342900" algn="l" defTabSz="914400" rtl="0" eaLnBrk="1" latinLnBrk="0" hangingPunct="1">
        <a:lnSpc>
          <a:spcPct val="90000"/>
        </a:lnSpc>
        <a:spcBef>
          <a:spcPts val="1000"/>
        </a:spcBef>
        <a:buClr>
          <a:srgbClr val="00E7BD"/>
        </a:buClr>
        <a:buSzPct val="140000"/>
        <a:buFont typeface="Wingdings" pitchFamily="2" charset="2"/>
        <a:buChar char="§"/>
        <a:defRPr sz="2000" b="1" i="0" kern="1200">
          <a:solidFill>
            <a:schemeClr val="tx1">
              <a:lumMod val="95000"/>
              <a:lumOff val="5000"/>
            </a:schemeClr>
          </a:solidFill>
          <a:latin typeface="Montserrat"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423" userDrawn="1">
          <p15:clr>
            <a:srgbClr val="F26B43"/>
          </p15:clr>
        </p15:guide>
        <p15:guide id="2" pos="234" userDrawn="1">
          <p15:clr>
            <a:srgbClr val="F26B43"/>
          </p15:clr>
        </p15:guide>
        <p15:guide id="3" orient="horz" pos="300" userDrawn="1">
          <p15:clr>
            <a:srgbClr val="F26B43"/>
          </p15:clr>
        </p15:guide>
        <p15:guide id="4" orient="horz" pos="4110" userDrawn="1">
          <p15:clr>
            <a:srgbClr val="F26B43"/>
          </p15:clr>
        </p15:guide>
        <p15:guide id="5" pos="3840" userDrawn="1">
          <p15:clr>
            <a:srgbClr val="F26B43"/>
          </p15:clr>
        </p15:guide>
        <p15:guide id="6" pos="3749" userDrawn="1">
          <p15:clr>
            <a:srgbClr val="F26B43"/>
          </p15:clr>
        </p15:guide>
        <p15:guide id="7" pos="393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microsoft.com/office/2018/10/relationships/comments" Target="../comments/modernComment_151_6F8B541F.xml"/><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video" Target="https://www.youtube.com/embed/x04HrjnespU?list=PLm0G6YKL5VxICxsda9-6SoIfmA6SLiVHr" TargetMode="External"/><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1.xml"/><Relationship Id="rId1" Type="http://schemas.openxmlformats.org/officeDocument/2006/relationships/video" Target="https://www.youtube.com/embed/HHb8lrjRPIY?feature=oembed" TargetMode="External"/><Relationship Id="rId5" Type="http://schemas.openxmlformats.org/officeDocument/2006/relationships/image" Target="../media/image19.jpeg"/><Relationship Id="rId4" Type="http://schemas.microsoft.com/office/2018/10/relationships/comments" Target="../comments/modernComment_162_1A363AFD.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82BFFC07-E828-EB4C-ACED-BFD41C5FC9C3}"/>
              </a:ext>
              <a:ext uri="{C183D7F6-B498-43B3-948B-1728B52AA6E4}">
                <adec:decorative xmlns:adec="http://schemas.microsoft.com/office/drawing/2017/decorative" val="1"/>
              </a:ext>
            </a:extLst>
          </p:cNvPr>
          <p:cNvSpPr>
            <a:spLocks noGrp="1"/>
          </p:cNvSpPr>
          <p:nvPr>
            <p:ph type="body" sz="quarter" idx="15"/>
          </p:nvPr>
        </p:nvSpPr>
        <p:spPr/>
        <p:txBody>
          <a:bodyPr/>
          <a:lstStyle/>
          <a:p>
            <a:r>
              <a:rPr lang="en-US"/>
              <a:t>WELCOME TO YOUR VOTE</a:t>
            </a:r>
          </a:p>
        </p:txBody>
      </p:sp>
      <p:sp>
        <p:nvSpPr>
          <p:cNvPr id="17" name="Text Placeholder 16">
            <a:extLst>
              <a:ext uri="{FF2B5EF4-FFF2-40B4-BE49-F238E27FC236}">
                <a16:creationId xmlns:a16="http://schemas.microsoft.com/office/drawing/2014/main" id="{E8537B87-F8BE-BB41-9DCC-C33CAA9F66AF}"/>
              </a:ext>
              <a:ext uri="{C183D7F6-B498-43B3-948B-1728B52AA6E4}">
                <adec:decorative xmlns:adec="http://schemas.microsoft.com/office/drawing/2017/decorative" val="1"/>
              </a:ext>
            </a:extLst>
          </p:cNvPr>
          <p:cNvSpPr>
            <a:spLocks noGrp="1"/>
          </p:cNvSpPr>
          <p:nvPr>
            <p:ph type="body" sz="quarter" idx="10"/>
          </p:nvPr>
        </p:nvSpPr>
        <p:spPr/>
        <p:txBody>
          <a:bodyPr/>
          <a:lstStyle/>
          <a:p>
            <a:r>
              <a:rPr lang="en-US"/>
              <a:t>WELCOME TO</a:t>
            </a:r>
          </a:p>
          <a:p>
            <a:endParaRPr lang="en-US"/>
          </a:p>
        </p:txBody>
      </p:sp>
      <p:sp>
        <p:nvSpPr>
          <p:cNvPr id="18" name="Text Placeholder 17">
            <a:extLst>
              <a:ext uri="{FF2B5EF4-FFF2-40B4-BE49-F238E27FC236}">
                <a16:creationId xmlns:a16="http://schemas.microsoft.com/office/drawing/2014/main" id="{90C3D47D-8DE8-4B4A-B982-F96FD4FA9DC4}"/>
              </a:ext>
              <a:ext uri="{C183D7F6-B498-43B3-948B-1728B52AA6E4}">
                <adec:decorative xmlns:adec="http://schemas.microsoft.com/office/drawing/2017/decorative" val="1"/>
              </a:ext>
            </a:extLst>
          </p:cNvPr>
          <p:cNvSpPr>
            <a:spLocks noGrp="1"/>
          </p:cNvSpPr>
          <p:nvPr>
            <p:ph type="body" sz="quarter" idx="11"/>
          </p:nvPr>
        </p:nvSpPr>
        <p:spPr/>
        <p:txBody>
          <a:bodyPr/>
          <a:lstStyle/>
          <a:p>
            <a:r>
              <a:rPr lang="en-US"/>
              <a:t>WELCOME TO</a:t>
            </a:r>
          </a:p>
          <a:p>
            <a:endParaRPr lang="en-US"/>
          </a:p>
        </p:txBody>
      </p:sp>
      <p:sp>
        <p:nvSpPr>
          <p:cNvPr id="19" name="Text Placeholder 18">
            <a:extLst>
              <a:ext uri="{FF2B5EF4-FFF2-40B4-BE49-F238E27FC236}">
                <a16:creationId xmlns:a16="http://schemas.microsoft.com/office/drawing/2014/main" id="{8BE40216-F82A-DA42-B70D-D53A9D8A3E2B}"/>
              </a:ext>
              <a:ext uri="{C183D7F6-B498-43B3-948B-1728B52AA6E4}">
                <adec:decorative xmlns:adec="http://schemas.microsoft.com/office/drawing/2017/decorative" val="1"/>
              </a:ext>
            </a:extLst>
          </p:cNvPr>
          <p:cNvSpPr>
            <a:spLocks noGrp="1"/>
          </p:cNvSpPr>
          <p:nvPr>
            <p:ph type="body" sz="quarter" idx="12"/>
          </p:nvPr>
        </p:nvSpPr>
        <p:spPr/>
        <p:txBody>
          <a:bodyPr/>
          <a:lstStyle/>
          <a:p>
            <a:r>
              <a:rPr lang="en-US"/>
              <a:t>WELCOME TO</a:t>
            </a:r>
          </a:p>
          <a:p>
            <a:endParaRPr lang="en-US"/>
          </a:p>
        </p:txBody>
      </p:sp>
      <p:sp>
        <p:nvSpPr>
          <p:cNvPr id="20" name="Text Placeholder 19">
            <a:extLst>
              <a:ext uri="{FF2B5EF4-FFF2-40B4-BE49-F238E27FC236}">
                <a16:creationId xmlns:a16="http://schemas.microsoft.com/office/drawing/2014/main" id="{400F8EB5-6449-5A4F-9096-5C0771BAAA73}"/>
              </a:ext>
              <a:ext uri="{C183D7F6-B498-43B3-948B-1728B52AA6E4}">
                <adec:decorative xmlns:adec="http://schemas.microsoft.com/office/drawing/2017/decorative" val="1"/>
              </a:ext>
            </a:extLst>
          </p:cNvPr>
          <p:cNvSpPr>
            <a:spLocks noGrp="1"/>
          </p:cNvSpPr>
          <p:nvPr>
            <p:ph type="body" sz="quarter" idx="13"/>
          </p:nvPr>
        </p:nvSpPr>
        <p:spPr/>
        <p:txBody>
          <a:bodyPr/>
          <a:lstStyle/>
          <a:p>
            <a:r>
              <a:rPr lang="en-US"/>
              <a:t>WELCOME TO</a:t>
            </a:r>
          </a:p>
          <a:p>
            <a:endParaRPr lang="en-US"/>
          </a:p>
        </p:txBody>
      </p:sp>
      <p:sp>
        <p:nvSpPr>
          <p:cNvPr id="21" name="Text Placeholder 20">
            <a:extLst>
              <a:ext uri="{FF2B5EF4-FFF2-40B4-BE49-F238E27FC236}">
                <a16:creationId xmlns:a16="http://schemas.microsoft.com/office/drawing/2014/main" id="{8656454A-882D-DC4C-86C5-6035E61BE90B}"/>
              </a:ext>
              <a:ext uri="{C183D7F6-B498-43B3-948B-1728B52AA6E4}">
                <adec:decorative xmlns:adec="http://schemas.microsoft.com/office/drawing/2017/decorative" val="1"/>
              </a:ext>
            </a:extLst>
          </p:cNvPr>
          <p:cNvSpPr>
            <a:spLocks noGrp="1"/>
          </p:cNvSpPr>
          <p:nvPr>
            <p:ph type="body" sz="quarter" idx="14"/>
          </p:nvPr>
        </p:nvSpPr>
        <p:spPr/>
        <p:txBody>
          <a:bodyPr/>
          <a:lstStyle/>
          <a:p>
            <a:r>
              <a:rPr lang="en-US"/>
              <a:t>WELCOME TO</a:t>
            </a:r>
          </a:p>
        </p:txBody>
      </p:sp>
      <p:sp>
        <p:nvSpPr>
          <p:cNvPr id="8" name="Content Placeholder 2">
            <a:extLst>
              <a:ext uri="{C183D7F6-B498-43B3-948B-1728B52AA6E4}">
                <adec:decorative xmlns:adec="http://schemas.microsoft.com/office/drawing/2017/decorative" val="1"/>
              </a:ext>
            </a:extLst>
          </p:cNvPr>
          <p:cNvSpPr>
            <a:spLocks noGrp="1"/>
          </p:cNvSpPr>
          <p:nvPr>
            <p:ph idx="1"/>
          </p:nvPr>
        </p:nvSpPr>
        <p:spPr>
          <a:xfrm>
            <a:off x="650276" y="5081637"/>
            <a:ext cx="5257800" cy="383807"/>
          </a:xfrm>
        </p:spPr>
        <p:txBody>
          <a:bodyPr vert="horz" lIns="91440" tIns="45720" rIns="91440" bIns="45720" rtlCol="0" anchor="t">
            <a:noAutofit/>
          </a:bodyPr>
          <a:lstStyle/>
          <a:p>
            <a:r>
              <a:rPr lang="en-GB">
                <a:latin typeface="Montserrat"/>
                <a:cs typeface="Futura Medium"/>
              </a:rPr>
              <a:t>Senedd Election 2026: </a:t>
            </a:r>
          </a:p>
          <a:p>
            <a:r>
              <a:rPr lang="en-GB">
                <a:latin typeface="Montserrat"/>
                <a:cs typeface="Futura Medium"/>
              </a:rPr>
              <a:t>Voter Registration</a:t>
            </a:r>
          </a:p>
        </p:txBody>
      </p:sp>
    </p:spTree>
    <p:extLst>
      <p:ext uri="{BB962C8B-B14F-4D97-AF65-F5344CB8AC3E}">
        <p14:creationId xmlns:p14="http://schemas.microsoft.com/office/powerpoint/2010/main" val="36642550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27F80-6130-922C-231A-973B2E491697}"/>
              </a:ext>
            </a:extLst>
          </p:cNvPr>
          <p:cNvSpPr>
            <a:spLocks noGrp="1"/>
          </p:cNvSpPr>
          <p:nvPr>
            <p:ph type="title"/>
          </p:nvPr>
        </p:nvSpPr>
        <p:spPr>
          <a:xfrm>
            <a:off x="290455" y="467140"/>
            <a:ext cx="9908622" cy="1093304"/>
          </a:xfrm>
        </p:spPr>
        <p:txBody>
          <a:bodyPr>
            <a:normAutofit fontScale="90000"/>
          </a:bodyPr>
          <a:lstStyle/>
          <a:p>
            <a:r>
              <a:rPr lang="en-GB"/>
              <a:t>Why should young people register to vote? </a:t>
            </a:r>
          </a:p>
        </p:txBody>
      </p:sp>
      <p:sp>
        <p:nvSpPr>
          <p:cNvPr id="4" name="Text Placeholder 3">
            <a:extLst>
              <a:ext uri="{FF2B5EF4-FFF2-40B4-BE49-F238E27FC236}">
                <a16:creationId xmlns:a16="http://schemas.microsoft.com/office/drawing/2014/main" id="{41845071-4B30-1858-DCB5-1BDEC3F3D04D}"/>
              </a:ext>
            </a:extLst>
          </p:cNvPr>
          <p:cNvSpPr>
            <a:spLocks noGrp="1"/>
          </p:cNvSpPr>
          <p:nvPr>
            <p:ph type="body" sz="quarter" idx="15"/>
          </p:nvPr>
        </p:nvSpPr>
        <p:spPr>
          <a:xfrm>
            <a:off x="405719" y="1717163"/>
            <a:ext cx="10649142" cy="2186622"/>
          </a:xfrm>
        </p:spPr>
        <p:txBody>
          <a:bodyPr vert="horz" lIns="180000" tIns="180000" rIns="180000" bIns="180000" rtlCol="0" anchor="t">
            <a:normAutofit/>
          </a:bodyPr>
          <a:lstStyle/>
          <a:p>
            <a:pPr marL="0" indent="0">
              <a:buNone/>
            </a:pPr>
            <a:r>
              <a:rPr lang="en-GB" sz="1900" b="0">
                <a:latin typeface="Montserrat"/>
                <a:cs typeface="Futura Medium"/>
              </a:rPr>
              <a:t>In 2024:</a:t>
            </a:r>
            <a:endParaRPr lang="en-US" sz="1900" b="0">
              <a:solidFill>
                <a:srgbClr val="000000"/>
              </a:solidFill>
              <a:latin typeface="Montserrat"/>
              <a:cs typeface="Futura Medium"/>
            </a:endParaRPr>
          </a:p>
          <a:p>
            <a:pPr>
              <a:buFont typeface="Wingdings"/>
            </a:pPr>
            <a:r>
              <a:rPr lang="en-GB" sz="1900" b="0">
                <a:latin typeface="Montserrat"/>
                <a:cs typeface="Futura Medium"/>
              </a:rPr>
              <a:t>43% of 16-17 year olds in Wales were registered to vote</a:t>
            </a:r>
            <a:endParaRPr lang="en-US" sz="1900" b="0">
              <a:solidFill>
                <a:srgbClr val="000000"/>
              </a:solidFill>
              <a:latin typeface="Montserrat"/>
              <a:cs typeface="Futura Medium"/>
            </a:endParaRPr>
          </a:p>
          <a:p>
            <a:pPr>
              <a:buFont typeface="Wingdings"/>
            </a:pPr>
            <a:r>
              <a:rPr lang="en-GB" sz="1900" b="0">
                <a:latin typeface="Montserrat"/>
              </a:rPr>
              <a:t>97% of 65+ year olds were registered to vote </a:t>
            </a:r>
            <a:endParaRPr lang="en-GB" sz="1900">
              <a:latin typeface="Montserrat"/>
            </a:endParaRPr>
          </a:p>
          <a:p>
            <a:endParaRPr lang="en-GB" sz="1800" b="0"/>
          </a:p>
          <a:p>
            <a:pPr marL="0" indent="0">
              <a:buNone/>
            </a:pPr>
            <a:r>
              <a:rPr lang="en-GB" sz="1800" b="0"/>
              <a:t>How does this make you feel? Why might this be?</a:t>
            </a:r>
          </a:p>
        </p:txBody>
      </p:sp>
      <p:sp>
        <p:nvSpPr>
          <p:cNvPr id="6" name="Footer Placeholder 5">
            <a:extLst>
              <a:ext uri="{FF2B5EF4-FFF2-40B4-BE49-F238E27FC236}">
                <a16:creationId xmlns:a16="http://schemas.microsoft.com/office/drawing/2014/main" id="{D1EC2A6B-5CBA-D828-1FB9-712D2EC032C4}"/>
              </a:ext>
            </a:extLst>
          </p:cNvPr>
          <p:cNvSpPr>
            <a:spLocks noGrp="1"/>
          </p:cNvSpPr>
          <p:nvPr>
            <p:ph type="ftr" sz="quarter" idx="14"/>
          </p:nvPr>
        </p:nvSpPr>
        <p:spPr/>
        <p:txBody>
          <a:bodyPr/>
          <a:lstStyle/>
          <a:p>
            <a:r>
              <a:rPr lang="en-US"/>
              <a:t>Campaign planning</a:t>
            </a:r>
          </a:p>
        </p:txBody>
      </p:sp>
      <p:grpSp>
        <p:nvGrpSpPr>
          <p:cNvPr id="3" name="Group 2">
            <a:extLst>
              <a:ext uri="{FF2B5EF4-FFF2-40B4-BE49-F238E27FC236}">
                <a16:creationId xmlns:a16="http://schemas.microsoft.com/office/drawing/2014/main" id="{89764647-A1E8-8EF2-54C1-C003F1968AF1}"/>
              </a:ext>
            </a:extLst>
          </p:cNvPr>
          <p:cNvGrpSpPr/>
          <p:nvPr/>
        </p:nvGrpSpPr>
        <p:grpSpPr>
          <a:xfrm>
            <a:off x="2935655" y="3810648"/>
            <a:ext cx="5963417" cy="1743088"/>
            <a:chOff x="1083409" y="3083817"/>
            <a:chExt cx="5963417" cy="1743088"/>
          </a:xfrm>
        </p:grpSpPr>
        <p:pic>
          <p:nvPicPr>
            <p:cNvPr id="5" name="Picture 4">
              <a:extLst>
                <a:ext uri="{FF2B5EF4-FFF2-40B4-BE49-F238E27FC236}">
                  <a16:creationId xmlns:a16="http://schemas.microsoft.com/office/drawing/2014/main" id="{858774A7-59B0-A7F7-EEAB-19FFEB19E9A5}"/>
                </a:ext>
              </a:extLst>
            </p:cNvPr>
            <p:cNvPicPr>
              <a:picLocks noChangeAspect="1"/>
            </p:cNvPicPr>
            <p:nvPr/>
          </p:nvPicPr>
          <p:blipFill>
            <a:blip r:embed="rId3"/>
            <a:stretch>
              <a:fillRect/>
            </a:stretch>
          </p:blipFill>
          <p:spPr>
            <a:xfrm>
              <a:off x="1083409" y="3083817"/>
              <a:ext cx="3181373" cy="1743088"/>
            </a:xfrm>
            <a:prstGeom prst="rect">
              <a:avLst/>
            </a:prstGeom>
          </p:spPr>
        </p:pic>
        <p:grpSp>
          <p:nvGrpSpPr>
            <p:cNvPr id="7" name="Group 6">
              <a:extLst>
                <a:ext uri="{FF2B5EF4-FFF2-40B4-BE49-F238E27FC236}">
                  <a16:creationId xmlns:a16="http://schemas.microsoft.com/office/drawing/2014/main" id="{23739A0B-AF96-57BB-1E6B-28C38804871A}"/>
                </a:ext>
              </a:extLst>
            </p:cNvPr>
            <p:cNvGrpSpPr/>
            <p:nvPr/>
          </p:nvGrpSpPr>
          <p:grpSpPr>
            <a:xfrm>
              <a:off x="1412648" y="3529353"/>
              <a:ext cx="5634178" cy="924565"/>
              <a:chOff x="1412648" y="3529353"/>
              <a:chExt cx="5634178" cy="924565"/>
            </a:xfrm>
          </p:grpSpPr>
          <p:sp>
            <p:nvSpPr>
              <p:cNvPr id="16" name="TextBox 10">
                <a:extLst>
                  <a:ext uri="{FF2B5EF4-FFF2-40B4-BE49-F238E27FC236}">
                    <a16:creationId xmlns:a16="http://schemas.microsoft.com/office/drawing/2014/main" id="{14B5CB7D-76B4-F954-F99D-D295FC4CDFAC}"/>
                  </a:ext>
                </a:extLst>
              </p:cNvPr>
              <p:cNvSpPr txBox="1"/>
              <p:nvPr/>
            </p:nvSpPr>
            <p:spPr>
              <a:xfrm>
                <a:off x="1412648" y="3863655"/>
                <a:ext cx="1126273"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600" b="1">
                    <a:latin typeface="Montserrat" panose="00000500000000000000" pitchFamily="2" charset="0"/>
                  </a:rPr>
                  <a:t>16-17</a:t>
                </a:r>
              </a:p>
            </p:txBody>
          </p:sp>
          <p:sp>
            <p:nvSpPr>
              <p:cNvPr id="17" name="TextBox 11">
                <a:extLst>
                  <a:ext uri="{FF2B5EF4-FFF2-40B4-BE49-F238E27FC236}">
                    <a16:creationId xmlns:a16="http://schemas.microsoft.com/office/drawing/2014/main" id="{55448C3B-C922-194A-5F58-A1B38695C3A0}"/>
                  </a:ext>
                </a:extLst>
              </p:cNvPr>
              <p:cNvSpPr txBox="1"/>
              <p:nvPr/>
            </p:nvSpPr>
            <p:spPr>
              <a:xfrm>
                <a:off x="2868160" y="3863655"/>
                <a:ext cx="1126273"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600" b="1">
                    <a:latin typeface="Montserrat" panose="00000500000000000000" pitchFamily="2" charset="0"/>
                  </a:rPr>
                  <a:t>+65</a:t>
                </a:r>
              </a:p>
            </p:txBody>
          </p:sp>
          <p:pic>
            <p:nvPicPr>
              <p:cNvPr id="18" name="Picture 17">
                <a:extLst>
                  <a:ext uri="{FF2B5EF4-FFF2-40B4-BE49-F238E27FC236}">
                    <a16:creationId xmlns:a16="http://schemas.microsoft.com/office/drawing/2014/main" id="{DF6B5C0C-836B-B99C-DF1C-CB3F6DB88430}"/>
                  </a:ext>
                </a:extLst>
              </p:cNvPr>
              <p:cNvPicPr>
                <a:picLocks noChangeAspect="1"/>
              </p:cNvPicPr>
              <p:nvPr/>
            </p:nvPicPr>
            <p:blipFill>
              <a:blip r:embed="rId4"/>
              <a:srcRect l="50192" b="2572"/>
              <a:stretch/>
            </p:blipFill>
            <p:spPr>
              <a:xfrm>
                <a:off x="4667897" y="4092468"/>
                <a:ext cx="351465" cy="347001"/>
              </a:xfrm>
              <a:prstGeom prst="rect">
                <a:avLst/>
              </a:prstGeom>
            </p:spPr>
          </p:pic>
          <p:pic>
            <p:nvPicPr>
              <p:cNvPr id="19" name="Picture 18">
                <a:extLst>
                  <a:ext uri="{FF2B5EF4-FFF2-40B4-BE49-F238E27FC236}">
                    <a16:creationId xmlns:a16="http://schemas.microsoft.com/office/drawing/2014/main" id="{23979FC9-2B69-9BBC-EE7C-D9856455192C}"/>
                  </a:ext>
                </a:extLst>
              </p:cNvPr>
              <p:cNvPicPr>
                <a:picLocks noChangeAspect="1"/>
              </p:cNvPicPr>
              <p:nvPr/>
            </p:nvPicPr>
            <p:blipFill>
              <a:blip r:embed="rId4"/>
              <a:srcRect r="50192"/>
              <a:stretch/>
            </p:blipFill>
            <p:spPr>
              <a:xfrm>
                <a:off x="4667897" y="3545682"/>
                <a:ext cx="351465" cy="356161"/>
              </a:xfrm>
              <a:prstGeom prst="rect">
                <a:avLst/>
              </a:prstGeom>
            </p:spPr>
          </p:pic>
          <p:sp>
            <p:nvSpPr>
              <p:cNvPr id="20" name="TextBox 12">
                <a:extLst>
                  <a:ext uri="{FF2B5EF4-FFF2-40B4-BE49-F238E27FC236}">
                    <a16:creationId xmlns:a16="http://schemas.microsoft.com/office/drawing/2014/main" id="{F762CB28-A37D-014D-CF8E-6DE2ACE93AED}"/>
                  </a:ext>
                </a:extLst>
              </p:cNvPr>
              <p:cNvSpPr txBox="1"/>
              <p:nvPr/>
            </p:nvSpPr>
            <p:spPr>
              <a:xfrm>
                <a:off x="5117666" y="3529353"/>
                <a:ext cx="155745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latin typeface="Montserrat" panose="00000500000000000000" pitchFamily="2" charset="0"/>
                  </a:rPr>
                  <a:t>Registered </a:t>
                </a:r>
              </a:p>
            </p:txBody>
          </p:sp>
          <p:sp>
            <p:nvSpPr>
              <p:cNvPr id="21" name="TextBox 13">
                <a:extLst>
                  <a:ext uri="{FF2B5EF4-FFF2-40B4-BE49-F238E27FC236}">
                    <a16:creationId xmlns:a16="http://schemas.microsoft.com/office/drawing/2014/main" id="{34860056-38AC-4A1A-B5D9-E6A58EF94FB2}"/>
                  </a:ext>
                </a:extLst>
              </p:cNvPr>
              <p:cNvSpPr txBox="1"/>
              <p:nvPr/>
            </p:nvSpPr>
            <p:spPr>
              <a:xfrm>
                <a:off x="5117665" y="4084586"/>
                <a:ext cx="1929161"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latin typeface="Montserrat" panose="00000500000000000000" pitchFamily="2" charset="0"/>
                  </a:rPr>
                  <a:t>Not registered </a:t>
                </a:r>
              </a:p>
            </p:txBody>
          </p:sp>
        </p:grpSp>
      </p:grpSp>
    </p:spTree>
    <p:extLst>
      <p:ext uri="{BB962C8B-B14F-4D97-AF65-F5344CB8AC3E}">
        <p14:creationId xmlns:p14="http://schemas.microsoft.com/office/powerpoint/2010/main" val="3726722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F8CC1-FFD6-B443-91C4-8EDE673043D7}"/>
              </a:ext>
            </a:extLst>
          </p:cNvPr>
          <p:cNvSpPr>
            <a:spLocks noGrp="1"/>
          </p:cNvSpPr>
          <p:nvPr>
            <p:ph type="title"/>
          </p:nvPr>
        </p:nvSpPr>
        <p:spPr>
          <a:xfrm>
            <a:off x="290455" y="664948"/>
            <a:ext cx="7689574" cy="769989"/>
          </a:xfrm>
        </p:spPr>
        <p:txBody>
          <a:bodyPr/>
          <a:lstStyle/>
          <a:p>
            <a:r>
              <a:rPr lang="en-US">
                <a:latin typeface="Montserrat ExtraBold"/>
              </a:rPr>
              <a:t>Register to vote</a:t>
            </a:r>
            <a:endParaRPr lang="en-US"/>
          </a:p>
        </p:txBody>
      </p:sp>
      <p:sp>
        <p:nvSpPr>
          <p:cNvPr id="6" name="Text Placeholder 5">
            <a:extLst>
              <a:ext uri="{FF2B5EF4-FFF2-40B4-BE49-F238E27FC236}">
                <a16:creationId xmlns:a16="http://schemas.microsoft.com/office/drawing/2014/main" id="{44D7C3C4-0C38-744A-9A63-7E347DA3A109}"/>
              </a:ext>
            </a:extLst>
          </p:cNvPr>
          <p:cNvSpPr>
            <a:spLocks noGrp="1"/>
          </p:cNvSpPr>
          <p:nvPr>
            <p:ph type="body" sz="quarter" idx="15"/>
          </p:nvPr>
        </p:nvSpPr>
        <p:spPr>
          <a:xfrm>
            <a:off x="382274" y="1567543"/>
            <a:ext cx="5017862" cy="3356104"/>
          </a:xfrm>
        </p:spPr>
        <p:txBody>
          <a:bodyPr vert="horz" lIns="180000" tIns="180000" rIns="180000" bIns="180000" rtlCol="0" anchor="t">
            <a:normAutofit lnSpcReduction="10000"/>
          </a:bodyPr>
          <a:lstStyle/>
          <a:p>
            <a:pPr marL="0" indent="0">
              <a:buNone/>
            </a:pPr>
            <a:r>
              <a:rPr lang="en-US" sz="1800">
                <a:latin typeface="Montserrat"/>
                <a:cs typeface="Futura Medium"/>
              </a:rPr>
              <a:t>Things to know</a:t>
            </a:r>
            <a:endParaRPr lang="en-US"/>
          </a:p>
          <a:p>
            <a:r>
              <a:rPr lang="en-US" sz="1800" b="0">
                <a:latin typeface="Montserrat"/>
                <a:cs typeface="Futura Medium"/>
              </a:rPr>
              <a:t>You can register to vote in a Senedd election when you’re 14, you must be 16 to vote </a:t>
            </a:r>
          </a:p>
          <a:p>
            <a:r>
              <a:rPr lang="en-US" sz="1800" b="0">
                <a:latin typeface="Montserrat"/>
                <a:cs typeface="Futura Medium"/>
              </a:rPr>
              <a:t>You don’t need to register before every election </a:t>
            </a:r>
          </a:p>
          <a:p>
            <a:r>
              <a:rPr lang="en-GB" sz="1800" b="0">
                <a:latin typeface="Montserrat"/>
                <a:cs typeface="Futura Medium"/>
              </a:rPr>
              <a:t>You’ll be asked for your National Insurance number (but you can still register if you don’t have one)</a:t>
            </a:r>
            <a:endParaRPr lang="en-US" sz="1800" b="0">
              <a:solidFill>
                <a:srgbClr val="000000"/>
              </a:solidFill>
              <a:latin typeface="Montserrat"/>
              <a:cs typeface="Futura Medium"/>
            </a:endParaRPr>
          </a:p>
          <a:p>
            <a:pPr>
              <a:lnSpc>
                <a:spcPct val="120000"/>
              </a:lnSpc>
            </a:pPr>
            <a:r>
              <a:rPr lang="en-US" sz="1800" b="0"/>
              <a:t>It only takes five minutes</a:t>
            </a:r>
            <a:endParaRPr lang="en-US" sz="1800" b="0">
              <a:solidFill>
                <a:srgbClr val="000000"/>
              </a:solidFill>
            </a:endParaRPr>
          </a:p>
          <a:p>
            <a:endParaRPr lang="en-GB" sz="1800" b="0"/>
          </a:p>
        </p:txBody>
      </p:sp>
      <p:sp>
        <p:nvSpPr>
          <p:cNvPr id="4" name="Footer Placeholder 3">
            <a:extLst>
              <a:ext uri="{FF2B5EF4-FFF2-40B4-BE49-F238E27FC236}">
                <a16:creationId xmlns:a16="http://schemas.microsoft.com/office/drawing/2014/main" id="{B5677AF3-BF61-1F43-8DB5-2B6448FA4293}"/>
              </a:ext>
            </a:extLst>
          </p:cNvPr>
          <p:cNvSpPr>
            <a:spLocks noGrp="1"/>
          </p:cNvSpPr>
          <p:nvPr>
            <p:ph type="ftr" sz="quarter" idx="14"/>
          </p:nvPr>
        </p:nvSpPr>
        <p:spPr/>
        <p:txBody>
          <a:bodyPr/>
          <a:lstStyle/>
          <a:p>
            <a:r>
              <a:rPr lang="en-US">
                <a:latin typeface="Montserrat"/>
              </a:rPr>
              <a:t>Senedd Election – 20 minute Assembly</a:t>
            </a:r>
          </a:p>
        </p:txBody>
      </p:sp>
      <p:sp>
        <p:nvSpPr>
          <p:cNvPr id="7" name="Text Placeholder 4">
            <a:extLst>
              <a:ext uri="{FF2B5EF4-FFF2-40B4-BE49-F238E27FC236}">
                <a16:creationId xmlns:a16="http://schemas.microsoft.com/office/drawing/2014/main" id="{D04F2E55-BFF7-D4EC-D64F-D8CE3D4E5F1C}"/>
              </a:ext>
            </a:extLst>
          </p:cNvPr>
          <p:cNvSpPr>
            <a:spLocks noGrp="1"/>
          </p:cNvSpPr>
          <p:nvPr/>
        </p:nvSpPr>
        <p:spPr>
          <a:xfrm>
            <a:off x="5725474" y="1567544"/>
            <a:ext cx="5364773" cy="1104922"/>
          </a:xfrm>
          <a:prstGeom prst="rect">
            <a:avLst/>
          </a:prstGeom>
          <a:solidFill>
            <a:srgbClr val="00E7BD">
              <a:alpha val="9000"/>
            </a:srgbClr>
          </a:solidFill>
          <a:ln>
            <a:noFill/>
          </a:ln>
        </p:spPr>
        <p:txBody>
          <a:bodyPr vert="horz" lIns="180000" tIns="180000" rIns="180000" bIns="180000" rtlCol="0" anchor="t">
            <a:normAutofit fontScale="92500"/>
          </a:bodyPr>
          <a:lstStyle>
            <a:lvl1pPr marL="342900" indent="-342900" algn="l" defTabSz="914400" rtl="0" eaLnBrk="1" latinLnBrk="0" hangingPunct="1">
              <a:lnSpc>
                <a:spcPct val="90000"/>
              </a:lnSpc>
              <a:spcBef>
                <a:spcPts val="1000"/>
              </a:spcBef>
              <a:buClr>
                <a:srgbClr val="00E7BD"/>
              </a:buClr>
              <a:buSzPct val="140000"/>
              <a:buFont typeface="Wingdings" pitchFamily="2" charset="2"/>
              <a:buChar char="§"/>
              <a:defRPr sz="2000" b="1" i="0" kern="1200">
                <a:solidFill>
                  <a:schemeClr val="tx1">
                    <a:lumMod val="95000"/>
                    <a:lumOff val="5000"/>
                  </a:schemeClr>
                </a:solidFill>
                <a:latin typeface="Montserrat"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a:latin typeface="Montserrat"/>
                <a:cs typeface="Futura Medium"/>
              </a:rPr>
              <a:t>Things to do</a:t>
            </a:r>
          </a:p>
          <a:p>
            <a:pPr>
              <a:lnSpc>
                <a:spcPct val="120000"/>
              </a:lnSpc>
              <a:buFont typeface="Wingdings" panose="05000000000000000000" pitchFamily="2" charset="2"/>
              <a:buChar char="ü"/>
            </a:pPr>
            <a:r>
              <a:rPr lang="en-GB" sz="1800" b="0">
                <a:latin typeface="Montserrat"/>
                <a:cs typeface="Futura Medium"/>
              </a:rPr>
              <a:t>Register online at </a:t>
            </a:r>
            <a:r>
              <a:rPr lang="en-GB" sz="1800">
                <a:latin typeface="Montserrat"/>
                <a:cs typeface="Futura Medium"/>
              </a:rPr>
              <a:t>gov.uk/</a:t>
            </a:r>
            <a:r>
              <a:rPr lang="en-GB" sz="1800" err="1">
                <a:latin typeface="Montserrat"/>
                <a:cs typeface="Futura Medium"/>
              </a:rPr>
              <a:t>registertovote</a:t>
            </a:r>
            <a:endParaRPr lang="en-GB" sz="1800" err="1"/>
          </a:p>
        </p:txBody>
      </p:sp>
      <p:sp>
        <p:nvSpPr>
          <p:cNvPr id="8" name="Speech Bubble: Rectangle with Corners Rounded 7">
            <a:extLst>
              <a:ext uri="{FF2B5EF4-FFF2-40B4-BE49-F238E27FC236}">
                <a16:creationId xmlns:a16="http://schemas.microsoft.com/office/drawing/2014/main" id="{C99775E5-3F8A-EDCD-0900-1B9263041D56}"/>
              </a:ext>
            </a:extLst>
          </p:cNvPr>
          <p:cNvSpPr/>
          <p:nvPr/>
        </p:nvSpPr>
        <p:spPr>
          <a:xfrm flipH="1">
            <a:off x="6693312" y="3158310"/>
            <a:ext cx="4064235" cy="2128937"/>
          </a:xfrm>
          <a:prstGeom prst="wedgeRoundRectCallou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20000"/>
              </a:lnSpc>
              <a:spcBef>
                <a:spcPts val="1000"/>
              </a:spcBef>
            </a:pPr>
            <a:r>
              <a:rPr lang="en-GB">
                <a:solidFill>
                  <a:srgbClr val="0D0D0D"/>
                </a:solidFill>
                <a:latin typeface="Montserrat"/>
              </a:rPr>
              <a:t>To vote in the Senedd election on 7 May 2026, you must:</a:t>
            </a:r>
            <a:endParaRPr lang="en-US">
              <a:solidFill>
                <a:srgbClr val="000000"/>
              </a:solidFill>
              <a:latin typeface="Montserrat"/>
            </a:endParaRPr>
          </a:p>
          <a:p>
            <a:pPr marL="285750" indent="-285750">
              <a:lnSpc>
                <a:spcPct val="120000"/>
              </a:lnSpc>
              <a:spcBef>
                <a:spcPts val="1000"/>
              </a:spcBef>
              <a:buFont typeface="Arial"/>
              <a:buChar char="•"/>
            </a:pPr>
            <a:r>
              <a:rPr lang="en-GB">
                <a:solidFill>
                  <a:srgbClr val="0D0D0D"/>
                </a:solidFill>
                <a:latin typeface="Montserrat"/>
              </a:rPr>
              <a:t>be 16 years old</a:t>
            </a:r>
            <a:endParaRPr lang="en-US">
              <a:solidFill>
                <a:srgbClr val="000000"/>
              </a:solidFill>
              <a:latin typeface="Montserrat"/>
            </a:endParaRPr>
          </a:p>
          <a:p>
            <a:pPr marL="285750" indent="-285750">
              <a:lnSpc>
                <a:spcPct val="120000"/>
              </a:lnSpc>
              <a:spcBef>
                <a:spcPts val="1000"/>
              </a:spcBef>
              <a:buFont typeface="Arial"/>
              <a:buChar char="•"/>
            </a:pPr>
            <a:r>
              <a:rPr lang="en-GB">
                <a:solidFill>
                  <a:srgbClr val="0D0D0D"/>
                </a:solidFill>
                <a:latin typeface="Montserrat"/>
              </a:rPr>
              <a:t>register to vote by </a:t>
            </a:r>
            <a:r>
              <a:rPr lang="en-GB" b="1">
                <a:solidFill>
                  <a:srgbClr val="0D0D0D"/>
                </a:solidFill>
                <a:latin typeface="Montserrat"/>
              </a:rPr>
              <a:t>20 April 2026</a:t>
            </a:r>
            <a:endParaRPr lang="en-US"/>
          </a:p>
        </p:txBody>
      </p:sp>
    </p:spTree>
    <p:extLst>
      <p:ext uri="{BB962C8B-B14F-4D97-AF65-F5344CB8AC3E}">
        <p14:creationId xmlns:p14="http://schemas.microsoft.com/office/powerpoint/2010/main" val="21067810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F8CC1-FFD6-B443-91C4-8EDE673043D7}"/>
              </a:ext>
            </a:extLst>
          </p:cNvPr>
          <p:cNvSpPr>
            <a:spLocks noGrp="1"/>
          </p:cNvSpPr>
          <p:nvPr>
            <p:ph type="title"/>
          </p:nvPr>
        </p:nvSpPr>
        <p:spPr/>
        <p:txBody>
          <a:bodyPr/>
          <a:lstStyle/>
          <a:p>
            <a:r>
              <a:rPr lang="en-US"/>
              <a:t>Designing your campaign</a:t>
            </a:r>
          </a:p>
        </p:txBody>
      </p:sp>
      <p:sp>
        <p:nvSpPr>
          <p:cNvPr id="3" name="Text Placeholder 2">
            <a:extLst>
              <a:ext uri="{FF2B5EF4-FFF2-40B4-BE49-F238E27FC236}">
                <a16:creationId xmlns:a16="http://schemas.microsoft.com/office/drawing/2014/main" id="{61E10E82-D6BD-6741-B6AF-0E5CA6451D91}"/>
              </a:ext>
            </a:extLst>
          </p:cNvPr>
          <p:cNvSpPr>
            <a:spLocks noGrp="1"/>
          </p:cNvSpPr>
          <p:nvPr>
            <p:ph type="body" sz="quarter" idx="12"/>
          </p:nvPr>
        </p:nvSpPr>
        <p:spPr>
          <a:xfrm>
            <a:off x="946997" y="1815447"/>
            <a:ext cx="5661082" cy="319417"/>
          </a:xfrm>
        </p:spPr>
        <p:txBody>
          <a:bodyPr>
            <a:normAutofit lnSpcReduction="10000"/>
          </a:bodyPr>
          <a:lstStyle/>
          <a:p>
            <a:r>
              <a:rPr lang="en-US"/>
              <a:t>20 minutes</a:t>
            </a:r>
          </a:p>
        </p:txBody>
      </p:sp>
      <p:sp>
        <p:nvSpPr>
          <p:cNvPr id="6" name="Text Placeholder 5">
            <a:extLst>
              <a:ext uri="{FF2B5EF4-FFF2-40B4-BE49-F238E27FC236}">
                <a16:creationId xmlns:a16="http://schemas.microsoft.com/office/drawing/2014/main" id="{44D7C3C4-0C38-744A-9A63-7E347DA3A109}"/>
              </a:ext>
            </a:extLst>
          </p:cNvPr>
          <p:cNvSpPr>
            <a:spLocks noGrp="1"/>
          </p:cNvSpPr>
          <p:nvPr>
            <p:ph type="body" sz="quarter" idx="15"/>
          </p:nvPr>
        </p:nvSpPr>
        <p:spPr/>
        <p:txBody>
          <a:bodyPr>
            <a:normAutofit/>
          </a:bodyPr>
          <a:lstStyle/>
          <a:p>
            <a:pPr marL="0" indent="0">
              <a:buNone/>
            </a:pPr>
            <a:r>
              <a:rPr lang="en-US" sz="1800" b="0"/>
              <a:t>In your campaign teams, start creating materials for your campaigns. This could include:</a:t>
            </a:r>
          </a:p>
          <a:p>
            <a:r>
              <a:rPr lang="en-US" sz="1800" b="0"/>
              <a:t>designing posters</a:t>
            </a:r>
          </a:p>
          <a:p>
            <a:r>
              <a:rPr lang="en-US" sz="1800" b="0"/>
              <a:t>writing a speech</a:t>
            </a:r>
          </a:p>
          <a:p>
            <a:r>
              <a:rPr lang="en-US" sz="1800" b="0"/>
              <a:t>creating a storyboard and script for a social media video </a:t>
            </a:r>
          </a:p>
          <a:p>
            <a:endParaRPr lang="en-US" sz="1800"/>
          </a:p>
          <a:p>
            <a:pPr marL="0" indent="0">
              <a:buNone/>
            </a:pPr>
            <a:endParaRPr lang="en-US" sz="1800"/>
          </a:p>
        </p:txBody>
      </p:sp>
      <p:sp>
        <p:nvSpPr>
          <p:cNvPr id="5" name="Text Placeholder 4">
            <a:extLst>
              <a:ext uri="{FF2B5EF4-FFF2-40B4-BE49-F238E27FC236}">
                <a16:creationId xmlns:a16="http://schemas.microsoft.com/office/drawing/2014/main" id="{D1B86DB2-1A70-3745-8847-72D8F104E89F}"/>
              </a:ext>
            </a:extLst>
          </p:cNvPr>
          <p:cNvSpPr>
            <a:spLocks noGrp="1"/>
          </p:cNvSpPr>
          <p:nvPr>
            <p:ph type="body" sz="quarter" idx="13"/>
          </p:nvPr>
        </p:nvSpPr>
        <p:spPr>
          <a:xfrm>
            <a:off x="6240464" y="2395538"/>
            <a:ext cx="4437696" cy="1956071"/>
          </a:xfrm>
          <a:solidFill>
            <a:srgbClr val="00E6BD">
              <a:alpha val="9020"/>
            </a:srgbClr>
          </a:solidFill>
        </p:spPr>
        <p:txBody>
          <a:bodyPr vert="horz" lIns="180000" tIns="180000" rIns="180000" bIns="180000" rtlCol="0" anchor="t">
            <a:normAutofit/>
          </a:bodyPr>
          <a:lstStyle/>
          <a:p>
            <a:pPr marL="0" indent="0">
              <a:buNone/>
            </a:pPr>
            <a:r>
              <a:rPr lang="en-US" sz="1800" b="0">
                <a:latin typeface="Montserrat"/>
                <a:cs typeface="Futura Medium"/>
              </a:rPr>
              <a:t>Remember: your aim is to encourage people aged 14 and over to register to vote in the 2026 Senedd Election. </a:t>
            </a:r>
          </a:p>
          <a:p>
            <a:pPr marL="0" indent="0">
              <a:buNone/>
            </a:pPr>
            <a:r>
              <a:rPr lang="en-US" sz="1800" b="0"/>
              <a:t>What will your </a:t>
            </a:r>
            <a:r>
              <a:rPr lang="en-US" sz="1800"/>
              <a:t>key message </a:t>
            </a:r>
            <a:r>
              <a:rPr lang="en-US" sz="1800" b="0"/>
              <a:t>be?</a:t>
            </a:r>
          </a:p>
        </p:txBody>
      </p:sp>
      <p:sp>
        <p:nvSpPr>
          <p:cNvPr id="4" name="Footer Placeholder 3">
            <a:extLst>
              <a:ext uri="{FF2B5EF4-FFF2-40B4-BE49-F238E27FC236}">
                <a16:creationId xmlns:a16="http://schemas.microsoft.com/office/drawing/2014/main" id="{B5677AF3-BF61-1F43-8DB5-2B6448FA4293}"/>
              </a:ext>
            </a:extLst>
          </p:cNvPr>
          <p:cNvSpPr>
            <a:spLocks noGrp="1"/>
          </p:cNvSpPr>
          <p:nvPr>
            <p:ph type="ftr" sz="quarter" idx="14"/>
          </p:nvPr>
        </p:nvSpPr>
        <p:spPr/>
        <p:txBody>
          <a:bodyPr/>
          <a:lstStyle/>
          <a:p>
            <a:r>
              <a:rPr lang="en-US"/>
              <a:t>Campaign planning</a:t>
            </a:r>
          </a:p>
        </p:txBody>
      </p:sp>
      <p:pic>
        <p:nvPicPr>
          <p:cNvPr id="11" name="Clock Icon">
            <a:extLst>
              <a:ext uri="{FF2B5EF4-FFF2-40B4-BE49-F238E27FC236}">
                <a16:creationId xmlns:a16="http://schemas.microsoft.com/office/drawing/2014/main" id="{9B492330-F332-3848-86D1-1FB9DD92165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82273" y="1733852"/>
            <a:ext cx="411086" cy="411086"/>
          </a:xfrm>
          <a:prstGeom prst="rect">
            <a:avLst/>
          </a:prstGeom>
        </p:spPr>
      </p:pic>
    </p:spTree>
    <p:extLst>
      <p:ext uri="{BB962C8B-B14F-4D97-AF65-F5344CB8AC3E}">
        <p14:creationId xmlns:p14="http://schemas.microsoft.com/office/powerpoint/2010/main" val="1871402015"/>
      </p:ext>
    </p:extLst>
  </p:cSld>
  <p:clrMapOvr>
    <a:masterClrMapping/>
  </p:clrMapOvr>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096830B-858C-E948-89DA-A80B2B032769}"/>
              </a:ext>
            </a:extLst>
          </p:cNvPr>
          <p:cNvSpPr>
            <a:spLocks noGrp="1"/>
          </p:cNvSpPr>
          <p:nvPr>
            <p:ph type="title"/>
          </p:nvPr>
        </p:nvSpPr>
        <p:spPr>
          <a:xfrm>
            <a:off x="290454" y="467140"/>
            <a:ext cx="9101195" cy="688420"/>
          </a:xfrm>
        </p:spPr>
        <p:txBody>
          <a:bodyPr>
            <a:normAutofit/>
          </a:bodyPr>
          <a:lstStyle/>
          <a:p>
            <a:r>
              <a:rPr lang="en-US"/>
              <a:t>Possible campaign roles</a:t>
            </a:r>
          </a:p>
        </p:txBody>
      </p:sp>
      <p:sp>
        <p:nvSpPr>
          <p:cNvPr id="3" name="Footer Placeholder 2">
            <a:extLst>
              <a:ext uri="{FF2B5EF4-FFF2-40B4-BE49-F238E27FC236}">
                <a16:creationId xmlns:a16="http://schemas.microsoft.com/office/drawing/2014/main" id="{1D6CDBDE-335F-8A4D-8ACF-C7A42F8B0713}"/>
              </a:ext>
            </a:extLst>
          </p:cNvPr>
          <p:cNvSpPr>
            <a:spLocks noGrp="1"/>
          </p:cNvSpPr>
          <p:nvPr>
            <p:ph type="ftr" sz="quarter" idx="14"/>
          </p:nvPr>
        </p:nvSpPr>
        <p:spPr>
          <a:xfrm>
            <a:off x="280516" y="6023044"/>
            <a:ext cx="6994044" cy="365125"/>
          </a:xfrm>
        </p:spPr>
        <p:txBody>
          <a:bodyPr/>
          <a:lstStyle/>
          <a:p>
            <a:r>
              <a:rPr lang="en-US"/>
              <a:t>Campaign planning</a:t>
            </a:r>
          </a:p>
        </p:txBody>
      </p:sp>
      <p:graphicFrame>
        <p:nvGraphicFramePr>
          <p:cNvPr id="10" name="Table 10">
            <a:extLst>
              <a:ext uri="{FF2B5EF4-FFF2-40B4-BE49-F238E27FC236}">
                <a16:creationId xmlns:a16="http://schemas.microsoft.com/office/drawing/2014/main" id="{F8224E9E-57C1-4D49-8751-21A0F287BA3E}"/>
              </a:ext>
            </a:extLst>
          </p:cNvPr>
          <p:cNvGraphicFramePr>
            <a:graphicFrameLocks noGrp="1"/>
          </p:cNvGraphicFramePr>
          <p:nvPr/>
        </p:nvGraphicFramePr>
        <p:xfrm>
          <a:off x="280516" y="1286323"/>
          <a:ext cx="11505084" cy="4528069"/>
        </p:xfrm>
        <a:graphic>
          <a:graphicData uri="http://schemas.openxmlformats.org/drawingml/2006/table">
            <a:tbl>
              <a:tblPr>
                <a:tableStyleId>{5C22544A-7EE6-4342-B048-85BDC9FD1C3A}</a:tableStyleId>
              </a:tblPr>
              <a:tblGrid>
                <a:gridCol w="2850310">
                  <a:extLst>
                    <a:ext uri="{9D8B030D-6E8A-4147-A177-3AD203B41FA5}">
                      <a16:colId xmlns:a16="http://schemas.microsoft.com/office/drawing/2014/main" val="2702044378"/>
                    </a:ext>
                  </a:extLst>
                </a:gridCol>
                <a:gridCol w="8654774">
                  <a:extLst>
                    <a:ext uri="{9D8B030D-6E8A-4147-A177-3AD203B41FA5}">
                      <a16:colId xmlns:a16="http://schemas.microsoft.com/office/drawing/2014/main" val="1505315927"/>
                    </a:ext>
                  </a:extLst>
                </a:gridCol>
              </a:tblGrid>
              <a:tr h="646867">
                <a:tc>
                  <a:txBody>
                    <a:bodyPr/>
                    <a:lstStyle/>
                    <a:p>
                      <a:pPr>
                        <a:spcBef>
                          <a:spcPts val="0"/>
                        </a:spcBef>
                        <a:spcAft>
                          <a:spcPts val="200"/>
                        </a:spcAft>
                      </a:pPr>
                      <a:r>
                        <a:rPr lang="en-US" sz="1600" b="1">
                          <a:latin typeface="Montserrat" panose="020B0604020202020204" charset="0"/>
                        </a:rPr>
                        <a:t>Campaign manager</a:t>
                      </a:r>
                    </a:p>
                  </a:txBody>
                  <a:tcPr>
                    <a:solidFill>
                      <a:srgbClr val="FF8AFF">
                        <a:alpha val="9020"/>
                      </a:srgb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a:latin typeface="Montserrat" panose="020B0604020202020204" charset="0"/>
                        </a:rPr>
                        <a:t>Leads the team, makes key decisions, keeps everyone on track.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a:latin typeface="Montserrat" panose="020B0604020202020204" charset="0"/>
                        </a:rPr>
                        <a:t>Point of contact with teachers, councillors, or other stakeholders.</a:t>
                      </a:r>
                      <a:endParaRPr lang="en-US" sz="1600" b="0" kern="1200">
                        <a:solidFill>
                          <a:schemeClr val="tx1"/>
                        </a:solidFill>
                        <a:latin typeface="Montserrat" panose="020B0604020202020204" charset="0"/>
                        <a:ea typeface="+mn-ea"/>
                        <a:cs typeface="+mn-cs"/>
                      </a:endParaRPr>
                    </a:p>
                  </a:txBody>
                  <a:tcPr>
                    <a:solidFill>
                      <a:srgbClr val="FF8AFF">
                        <a:alpha val="9020"/>
                      </a:srgbClr>
                    </a:solidFill>
                  </a:tcPr>
                </a:tc>
                <a:extLst>
                  <a:ext uri="{0D108BD9-81ED-4DB2-BD59-A6C34878D82A}">
                    <a16:rowId xmlns:a16="http://schemas.microsoft.com/office/drawing/2014/main" val="2272151413"/>
                  </a:ext>
                </a:extLst>
              </a:tr>
              <a:tr h="646867">
                <a:tc>
                  <a:txBody>
                    <a:bodyPr/>
                    <a:lstStyle/>
                    <a:p>
                      <a:pPr>
                        <a:spcBef>
                          <a:spcPts val="0"/>
                        </a:spcBef>
                      </a:pPr>
                      <a:r>
                        <a:rPr lang="en-US" sz="1600" b="1">
                          <a:latin typeface="Montserrat" panose="020B0604020202020204" charset="0"/>
                        </a:rPr>
                        <a:t>Designer</a:t>
                      </a:r>
                      <a:endParaRPr lang="en-GB" sz="1600" b="1">
                        <a:solidFill>
                          <a:schemeClr val="tx1"/>
                        </a:solidFill>
                        <a:latin typeface="Montserrat" panose="020B0604020202020204" charset="0"/>
                      </a:endParaRPr>
                    </a:p>
                  </a:txBody>
                  <a:tcPr>
                    <a:solidFill>
                      <a:srgbClr val="FF8AFF">
                        <a:alpha val="9020"/>
                      </a:srgb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a:latin typeface="Montserrat" panose="020B0604020202020204" charset="0"/>
                        </a:rPr>
                        <a:t>Creates the look: colours, images, posters, flyers, display boards.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a:latin typeface="Montserrat" panose="020B0604020202020204" charset="0"/>
                        </a:rPr>
                        <a:t>Makes the campaign eye-catching and memorable.</a:t>
                      </a:r>
                      <a:endParaRPr lang="en-US" sz="1600" b="0" kern="1200">
                        <a:solidFill>
                          <a:schemeClr val="tx1"/>
                        </a:solidFill>
                        <a:latin typeface="Montserrat" panose="020B0604020202020204" charset="0"/>
                        <a:ea typeface="+mn-ea"/>
                        <a:cs typeface="+mn-cs"/>
                      </a:endParaRPr>
                    </a:p>
                  </a:txBody>
                  <a:tcPr>
                    <a:solidFill>
                      <a:srgbClr val="FF8AFF">
                        <a:alpha val="9020"/>
                      </a:srgbClr>
                    </a:solidFill>
                  </a:tcPr>
                </a:tc>
                <a:extLst>
                  <a:ext uri="{0D108BD9-81ED-4DB2-BD59-A6C34878D82A}">
                    <a16:rowId xmlns:a16="http://schemas.microsoft.com/office/drawing/2014/main" val="962027601"/>
                  </a:ext>
                </a:extLst>
              </a:tr>
              <a:tr h="646867">
                <a:tc>
                  <a:txBody>
                    <a:bodyPr/>
                    <a:lstStyle/>
                    <a:p>
                      <a:r>
                        <a:rPr lang="en-US" sz="1600" b="1" kern="1200">
                          <a:solidFill>
                            <a:schemeClr val="tx1"/>
                          </a:solidFill>
                          <a:latin typeface="Montserrat" panose="020B0604020202020204" charset="0"/>
                          <a:ea typeface="+mn-ea"/>
                          <a:cs typeface="+mn-cs"/>
                        </a:rPr>
                        <a:t>Event planner</a:t>
                      </a:r>
                    </a:p>
                  </a:txBody>
                  <a:tcPr>
                    <a:solidFill>
                      <a:srgbClr val="FF8AFF">
                        <a:alpha val="9020"/>
                      </a:srgb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solidFill>
                          <a:latin typeface="Montserrat" panose="020B0604020202020204" charset="0"/>
                          <a:ea typeface="+mn-ea"/>
                          <a:cs typeface="+mn-cs"/>
                        </a:rPr>
                        <a:t>Organises campaign events: assemblies, info stalls, form-time talks.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solidFill>
                          <a:latin typeface="Montserrat" panose="020B0604020202020204" charset="0"/>
                          <a:ea typeface="+mn-ea"/>
                          <a:cs typeface="+mn-cs"/>
                        </a:rPr>
                        <a:t>Makes sure everything runs smoothly on the day.</a:t>
                      </a:r>
                      <a:endParaRPr lang="en-US" sz="1600" b="0" kern="1200">
                        <a:solidFill>
                          <a:schemeClr val="tx1"/>
                        </a:solidFill>
                        <a:latin typeface="Montserrat" panose="020B0604020202020204" charset="0"/>
                        <a:ea typeface="+mn-ea"/>
                        <a:cs typeface="+mn-cs"/>
                      </a:endParaRPr>
                    </a:p>
                  </a:txBody>
                  <a:tcPr>
                    <a:solidFill>
                      <a:srgbClr val="FF8AFF">
                        <a:alpha val="9020"/>
                      </a:srgbClr>
                    </a:solidFill>
                  </a:tcPr>
                </a:tc>
                <a:extLst>
                  <a:ext uri="{0D108BD9-81ED-4DB2-BD59-A6C34878D82A}">
                    <a16:rowId xmlns:a16="http://schemas.microsoft.com/office/drawing/2014/main" val="3479499607"/>
                  </a:ext>
                </a:extLst>
              </a:tr>
              <a:tr h="646867">
                <a:tc>
                  <a:txBody>
                    <a:bodyPr/>
                    <a:lstStyle/>
                    <a:p>
                      <a:r>
                        <a:rPr lang="en-US" sz="1600" b="1" kern="1200">
                          <a:solidFill>
                            <a:schemeClr val="tx1"/>
                          </a:solidFill>
                          <a:latin typeface="Montserrat" panose="020B0604020202020204" charset="0"/>
                          <a:ea typeface="+mn-ea"/>
                          <a:cs typeface="+mn-cs"/>
                        </a:rPr>
                        <a:t>Fixer</a:t>
                      </a:r>
                    </a:p>
                  </a:txBody>
                  <a:tcPr>
                    <a:solidFill>
                      <a:srgbClr val="FF8AFF">
                        <a:alpha val="9020"/>
                      </a:srgb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a:latin typeface="Montserrat" panose="020B0604020202020204" charset="0"/>
                        </a:rPr>
                        <a:t>Gets permission for events, displays, or announcements.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a:latin typeface="Montserrat" panose="020B0604020202020204" charset="0"/>
                        </a:rPr>
                        <a:t>Makes sure the campaign can actually happen.</a:t>
                      </a:r>
                      <a:endParaRPr lang="en-US" sz="1600" b="0" kern="1200">
                        <a:solidFill>
                          <a:schemeClr val="tx1"/>
                        </a:solidFill>
                        <a:latin typeface="Montserrat" panose="020B0604020202020204" charset="0"/>
                        <a:ea typeface="+mn-ea"/>
                        <a:cs typeface="+mn-cs"/>
                      </a:endParaRPr>
                    </a:p>
                  </a:txBody>
                  <a:tcPr>
                    <a:solidFill>
                      <a:srgbClr val="FF8AFF">
                        <a:alpha val="9020"/>
                      </a:srgbClr>
                    </a:solidFill>
                  </a:tcPr>
                </a:tc>
                <a:extLst>
                  <a:ext uri="{0D108BD9-81ED-4DB2-BD59-A6C34878D82A}">
                    <a16:rowId xmlns:a16="http://schemas.microsoft.com/office/drawing/2014/main" val="2839291475"/>
                  </a:ext>
                </a:extLst>
              </a:tr>
              <a:tr h="646867">
                <a:tc>
                  <a:txBody>
                    <a:bodyPr/>
                    <a:lstStyle/>
                    <a:p>
                      <a:r>
                        <a:rPr lang="en-US" sz="1600" b="1">
                          <a:latin typeface="Montserrat" panose="020B0604020202020204" charset="0"/>
                        </a:rPr>
                        <a:t>Speech writer</a:t>
                      </a:r>
                      <a:endParaRPr lang="en-US" sz="1600" b="1" kern="1200">
                        <a:solidFill>
                          <a:srgbClr val="3C3C3B"/>
                        </a:solidFill>
                        <a:latin typeface="Montserrat" panose="020B0604020202020204" charset="0"/>
                        <a:ea typeface="+mn-ea"/>
                        <a:cs typeface="+mn-cs"/>
                      </a:endParaRPr>
                    </a:p>
                  </a:txBody>
                  <a:tcPr>
                    <a:solidFill>
                      <a:srgbClr val="FF8AFF">
                        <a:alpha val="9020"/>
                      </a:srgbClr>
                    </a:solidFill>
                  </a:tcPr>
                </a:tc>
                <a:tc>
                  <a:txBody>
                    <a:bodyPr/>
                    <a:lstStyle/>
                    <a:p>
                      <a:pPr marL="285750" indent="-285750">
                        <a:spcBef>
                          <a:spcPts val="0"/>
                        </a:spcBef>
                        <a:spcAft>
                          <a:spcPts val="0"/>
                        </a:spcAft>
                        <a:buFont typeface="Arial" panose="020B0604020202020204" pitchFamily="34" charset="0"/>
                        <a:buChar char="•"/>
                      </a:pPr>
                      <a:r>
                        <a:rPr lang="en-GB" sz="1600" b="0">
                          <a:latin typeface="Montserrat" panose="020B0604020202020204" charset="0"/>
                        </a:rPr>
                        <a:t>Writes persuasive speeches or presentations.</a:t>
                      </a:r>
                    </a:p>
                    <a:p>
                      <a:pPr marL="285750" indent="-285750">
                        <a:spcBef>
                          <a:spcPts val="0"/>
                        </a:spcBef>
                        <a:spcAft>
                          <a:spcPts val="0"/>
                        </a:spcAft>
                        <a:buFont typeface="Arial" panose="020B0604020202020204" pitchFamily="34" charset="0"/>
                        <a:buChar char="•"/>
                      </a:pPr>
                      <a:r>
                        <a:rPr lang="en-GB" sz="1600" b="0">
                          <a:latin typeface="Montserrat" panose="020B0604020202020204" charset="0"/>
                        </a:rPr>
                        <a:t>May deliver them or support others in the team to do so.</a:t>
                      </a:r>
                      <a:endParaRPr lang="en-US" sz="1600" b="0">
                        <a:latin typeface="Montserrat" panose="020B0604020202020204" charset="0"/>
                      </a:endParaRPr>
                    </a:p>
                  </a:txBody>
                  <a:tcPr>
                    <a:solidFill>
                      <a:srgbClr val="FF8AFF">
                        <a:alpha val="9020"/>
                      </a:srgbClr>
                    </a:solidFill>
                  </a:tcPr>
                </a:tc>
                <a:extLst>
                  <a:ext uri="{0D108BD9-81ED-4DB2-BD59-A6C34878D82A}">
                    <a16:rowId xmlns:a16="http://schemas.microsoft.com/office/drawing/2014/main" val="4193451993"/>
                  </a:ext>
                </a:extLst>
              </a:tr>
              <a:tr h="646867">
                <a:tc>
                  <a:txBody>
                    <a:bodyPr/>
                    <a:lstStyle/>
                    <a:p>
                      <a:r>
                        <a:rPr lang="en-US" sz="1600" b="1" kern="1200">
                          <a:solidFill>
                            <a:srgbClr val="3C3C3B"/>
                          </a:solidFill>
                          <a:latin typeface="Montserrat" panose="020B0604020202020204" charset="0"/>
                          <a:ea typeface="+mn-ea"/>
                          <a:cs typeface="+mn-cs"/>
                        </a:rPr>
                        <a:t>Researcher</a:t>
                      </a:r>
                    </a:p>
                  </a:txBody>
                  <a:tcPr>
                    <a:solidFill>
                      <a:srgbClr val="FF8AFF">
                        <a:alpha val="9020"/>
                      </a:srgb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a:latin typeface="Montserrat" panose="020B0604020202020204" charset="0"/>
                        </a:rPr>
                        <a:t>Tests ideas with students — does the message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a:latin typeface="Montserrat" panose="020B0604020202020204" charset="0"/>
                        </a:rPr>
                        <a:t>Gathers feedback to improve the campaign.</a:t>
                      </a:r>
                      <a:endParaRPr lang="en-US" sz="1600" b="0" kern="1200">
                        <a:solidFill>
                          <a:srgbClr val="3C3C3B"/>
                        </a:solidFill>
                        <a:latin typeface="Montserrat" panose="020B0604020202020204" charset="0"/>
                        <a:ea typeface="+mn-ea"/>
                        <a:cs typeface="+mn-cs"/>
                      </a:endParaRPr>
                    </a:p>
                  </a:txBody>
                  <a:tcPr>
                    <a:solidFill>
                      <a:srgbClr val="FF8AFF">
                        <a:alpha val="9020"/>
                      </a:srgbClr>
                    </a:solidFill>
                  </a:tcPr>
                </a:tc>
                <a:extLst>
                  <a:ext uri="{0D108BD9-81ED-4DB2-BD59-A6C34878D82A}">
                    <a16:rowId xmlns:a16="http://schemas.microsoft.com/office/drawing/2014/main" val="3778786297"/>
                  </a:ext>
                </a:extLst>
              </a:tr>
              <a:tr h="646867">
                <a:tc>
                  <a:txBody>
                    <a:bodyPr/>
                    <a:lstStyle/>
                    <a:p>
                      <a:r>
                        <a:rPr lang="en-US" sz="1600" b="1">
                          <a:latin typeface="Montserrat" panose="020B0604020202020204" charset="0"/>
                        </a:rPr>
                        <a:t>Media manager</a:t>
                      </a:r>
                      <a:endParaRPr lang="en-US" sz="1600" b="1" kern="1200">
                        <a:solidFill>
                          <a:srgbClr val="3C3C3B"/>
                        </a:solidFill>
                        <a:latin typeface="Montserrat" panose="020B0604020202020204" charset="0"/>
                        <a:ea typeface="+mn-ea"/>
                        <a:cs typeface="+mn-cs"/>
                      </a:endParaRPr>
                    </a:p>
                  </a:txBody>
                  <a:tcPr>
                    <a:solidFill>
                      <a:srgbClr val="FF8AFF">
                        <a:alpha val="9020"/>
                      </a:srgb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a:latin typeface="Montserrat" panose="020B0604020202020204" charset="0"/>
                        </a:rPr>
                        <a:t>Runs blog posts, social media posts, or school newspaper articles.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a:latin typeface="Montserrat" panose="020B0604020202020204" charset="0"/>
                        </a:rPr>
                        <a:t>Spreads the message beyond the classroom.</a:t>
                      </a:r>
                      <a:endParaRPr lang="en-US" sz="1600" b="0">
                        <a:latin typeface="Montserrat" panose="020B0604020202020204" charset="0"/>
                      </a:endParaRPr>
                    </a:p>
                  </a:txBody>
                  <a:tcPr>
                    <a:solidFill>
                      <a:srgbClr val="FF8AFF">
                        <a:alpha val="9020"/>
                      </a:srgbClr>
                    </a:solidFill>
                  </a:tcPr>
                </a:tc>
                <a:extLst>
                  <a:ext uri="{0D108BD9-81ED-4DB2-BD59-A6C34878D82A}">
                    <a16:rowId xmlns:a16="http://schemas.microsoft.com/office/drawing/2014/main" val="1828772455"/>
                  </a:ext>
                </a:extLst>
              </a:tr>
            </a:tbl>
          </a:graphicData>
        </a:graphic>
      </p:graphicFrame>
    </p:spTree>
    <p:extLst>
      <p:ext uri="{BB962C8B-B14F-4D97-AF65-F5344CB8AC3E}">
        <p14:creationId xmlns:p14="http://schemas.microsoft.com/office/powerpoint/2010/main" val="37808257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C1944BD-1C14-6F4D-B578-DEC9300185DA}"/>
              </a:ext>
            </a:extLst>
          </p:cNvPr>
          <p:cNvSpPr>
            <a:spLocks noGrp="1"/>
          </p:cNvSpPr>
          <p:nvPr>
            <p:ph type="title"/>
          </p:nvPr>
        </p:nvSpPr>
        <p:spPr/>
        <p:txBody>
          <a:bodyPr/>
          <a:lstStyle/>
          <a:p>
            <a:r>
              <a:rPr lang="en-US"/>
              <a:t>60 seconds to share your ideas</a:t>
            </a:r>
          </a:p>
        </p:txBody>
      </p:sp>
      <p:sp>
        <p:nvSpPr>
          <p:cNvPr id="3" name="Footer Placeholder 2">
            <a:extLst>
              <a:ext uri="{FF2B5EF4-FFF2-40B4-BE49-F238E27FC236}">
                <a16:creationId xmlns:a16="http://schemas.microsoft.com/office/drawing/2014/main" id="{1BFA8BD5-B8CC-3049-B26E-3952134A8BFC}"/>
              </a:ext>
            </a:extLst>
          </p:cNvPr>
          <p:cNvSpPr>
            <a:spLocks noGrp="1"/>
          </p:cNvSpPr>
          <p:nvPr>
            <p:ph type="ftr" sz="quarter" idx="14"/>
          </p:nvPr>
        </p:nvSpPr>
        <p:spPr>
          <a:xfrm>
            <a:off x="280516" y="6023044"/>
            <a:ext cx="6994044" cy="365125"/>
          </a:xfrm>
        </p:spPr>
        <p:txBody>
          <a:bodyPr/>
          <a:lstStyle/>
          <a:p>
            <a:r>
              <a:rPr lang="en-US"/>
              <a:t>Campaigning</a:t>
            </a:r>
          </a:p>
        </p:txBody>
      </p:sp>
    </p:spTree>
    <p:extLst>
      <p:ext uri="{BB962C8B-B14F-4D97-AF65-F5344CB8AC3E}">
        <p14:creationId xmlns:p14="http://schemas.microsoft.com/office/powerpoint/2010/main" val="34175940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FBD8D42-E69C-7083-1553-724EF299DEB2}"/>
              </a:ext>
            </a:extLst>
          </p:cNvPr>
          <p:cNvSpPr>
            <a:spLocks noGrp="1"/>
          </p:cNvSpPr>
          <p:nvPr>
            <p:ph type="title"/>
          </p:nvPr>
        </p:nvSpPr>
        <p:spPr>
          <a:xfrm>
            <a:off x="280516" y="2460607"/>
            <a:ext cx="6332625" cy="2852737"/>
          </a:xfrm>
        </p:spPr>
        <p:txBody>
          <a:bodyPr>
            <a:noAutofit/>
          </a:bodyPr>
          <a:lstStyle/>
          <a:p>
            <a:r>
              <a:rPr lang="en-GB" sz="4400" b="0">
                <a:latin typeface="Montserrat ExtraBold"/>
              </a:rPr>
              <a:t>The Electoral Commission challenges you to run your campaign to get young people to register to vote in the Senedd Election</a:t>
            </a:r>
            <a:endParaRPr lang="en-GB" sz="4400" b="0"/>
          </a:p>
        </p:txBody>
      </p:sp>
      <p:sp>
        <p:nvSpPr>
          <p:cNvPr id="3" name="Footer Placeholder 2">
            <a:extLst>
              <a:ext uri="{FF2B5EF4-FFF2-40B4-BE49-F238E27FC236}">
                <a16:creationId xmlns:a16="http://schemas.microsoft.com/office/drawing/2014/main" id="{9BBC584A-BE31-C280-B955-E634270A6FE5}"/>
              </a:ext>
            </a:extLst>
          </p:cNvPr>
          <p:cNvSpPr>
            <a:spLocks noGrp="1"/>
          </p:cNvSpPr>
          <p:nvPr>
            <p:ph type="ftr" sz="quarter" idx="14"/>
          </p:nvPr>
        </p:nvSpPr>
        <p:spPr/>
        <p:txBody>
          <a:bodyPr/>
          <a:lstStyle/>
          <a:p>
            <a:r>
              <a:rPr lang="en-US"/>
              <a:t>Campaign planning</a:t>
            </a:r>
          </a:p>
        </p:txBody>
      </p:sp>
    </p:spTree>
    <p:extLst>
      <p:ext uri="{BB962C8B-B14F-4D97-AF65-F5344CB8AC3E}">
        <p14:creationId xmlns:p14="http://schemas.microsoft.com/office/powerpoint/2010/main" val="35252451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0F30CE6-958A-BB42-9CEB-5FB5BACF0816}"/>
              </a:ext>
            </a:extLst>
          </p:cNvPr>
          <p:cNvSpPr>
            <a:spLocks noGrp="1"/>
          </p:cNvSpPr>
          <p:nvPr>
            <p:ph type="title"/>
          </p:nvPr>
        </p:nvSpPr>
        <p:spPr/>
        <p:txBody>
          <a:bodyPr/>
          <a:lstStyle/>
          <a:p>
            <a:r>
              <a:rPr lang="en-US"/>
              <a:t>Learning objectives</a:t>
            </a:r>
          </a:p>
        </p:txBody>
      </p:sp>
      <p:sp>
        <p:nvSpPr>
          <p:cNvPr id="7" name="Text Placeholder 6">
            <a:extLst>
              <a:ext uri="{FF2B5EF4-FFF2-40B4-BE49-F238E27FC236}">
                <a16:creationId xmlns:a16="http://schemas.microsoft.com/office/drawing/2014/main" id="{B7E20415-2777-2E4B-BC4E-FEC9DC2AF90C}"/>
              </a:ext>
            </a:extLst>
          </p:cNvPr>
          <p:cNvSpPr>
            <a:spLocks noGrp="1"/>
          </p:cNvSpPr>
          <p:nvPr>
            <p:ph type="body" sz="quarter" idx="11"/>
          </p:nvPr>
        </p:nvSpPr>
        <p:spPr>
          <a:xfrm>
            <a:off x="390939" y="2007559"/>
            <a:ext cx="7235760" cy="3053327"/>
          </a:xfrm>
        </p:spPr>
        <p:txBody>
          <a:bodyPr vert="horz" lIns="180000" tIns="180000" rIns="180000" bIns="180000" rtlCol="0" anchor="t">
            <a:normAutofit lnSpcReduction="10000"/>
          </a:bodyPr>
          <a:lstStyle/>
          <a:p>
            <a:pPr marL="0" indent="0">
              <a:lnSpc>
                <a:spcPct val="150000"/>
              </a:lnSpc>
              <a:buNone/>
            </a:pPr>
            <a:r>
              <a:rPr lang="en-US" sz="1800" b="0"/>
              <a:t>By the end of this lesson, you will be able to: </a:t>
            </a:r>
          </a:p>
          <a:p>
            <a:pPr>
              <a:lnSpc>
                <a:spcPct val="150000"/>
              </a:lnSpc>
            </a:pPr>
            <a:r>
              <a:rPr lang="en-US" sz="1800" b="0"/>
              <a:t>Identify reasons why young people might/might not register to vote</a:t>
            </a:r>
          </a:p>
          <a:p>
            <a:pPr>
              <a:lnSpc>
                <a:spcPct val="150000"/>
              </a:lnSpc>
            </a:pPr>
            <a:r>
              <a:rPr lang="en-GB" sz="1800" b="0">
                <a:latin typeface="Montserrat"/>
                <a:cs typeface="Futura Medium"/>
              </a:rPr>
              <a:t>Produce persuasive campaign materials encouraging everyone to register to vote ahead of the next Senedd election </a:t>
            </a:r>
            <a:endParaRPr lang="en-US" sz="1800" b="0">
              <a:latin typeface="Montserrat"/>
              <a:cs typeface="Futura Medium"/>
            </a:endParaRPr>
          </a:p>
          <a:p>
            <a:pPr>
              <a:lnSpc>
                <a:spcPct val="150000"/>
              </a:lnSpc>
            </a:pPr>
            <a:endParaRPr lang="en-US"/>
          </a:p>
        </p:txBody>
      </p:sp>
      <p:sp>
        <p:nvSpPr>
          <p:cNvPr id="5" name="Footer Placeholder 4">
            <a:extLst>
              <a:ext uri="{FF2B5EF4-FFF2-40B4-BE49-F238E27FC236}">
                <a16:creationId xmlns:a16="http://schemas.microsoft.com/office/drawing/2014/main" id="{71C47B2B-F23D-9248-8A90-EB60909888E2}"/>
              </a:ext>
            </a:extLst>
          </p:cNvPr>
          <p:cNvSpPr>
            <a:spLocks noGrp="1"/>
          </p:cNvSpPr>
          <p:nvPr>
            <p:ph type="ftr" sz="quarter" idx="14"/>
          </p:nvPr>
        </p:nvSpPr>
        <p:spPr/>
        <p:txBody>
          <a:bodyPr/>
          <a:lstStyle/>
          <a:p>
            <a:r>
              <a:rPr lang="en-US"/>
              <a:t>Campaigning</a:t>
            </a:r>
          </a:p>
        </p:txBody>
      </p:sp>
    </p:spTree>
    <p:extLst>
      <p:ext uri="{BB962C8B-B14F-4D97-AF65-F5344CB8AC3E}">
        <p14:creationId xmlns:p14="http://schemas.microsoft.com/office/powerpoint/2010/main" val="1408981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F8CC1-FFD6-B443-91C4-8EDE673043D7}"/>
              </a:ext>
            </a:extLst>
          </p:cNvPr>
          <p:cNvSpPr>
            <a:spLocks noGrp="1"/>
          </p:cNvSpPr>
          <p:nvPr>
            <p:ph type="title"/>
          </p:nvPr>
        </p:nvSpPr>
        <p:spPr/>
        <p:txBody>
          <a:bodyPr/>
          <a:lstStyle/>
          <a:p>
            <a:r>
              <a:rPr lang="en-US"/>
              <a:t>Starter</a:t>
            </a:r>
          </a:p>
        </p:txBody>
      </p:sp>
      <p:sp>
        <p:nvSpPr>
          <p:cNvPr id="3" name="Text Placeholder 2">
            <a:extLst>
              <a:ext uri="{FF2B5EF4-FFF2-40B4-BE49-F238E27FC236}">
                <a16:creationId xmlns:a16="http://schemas.microsoft.com/office/drawing/2014/main" id="{61E10E82-D6BD-6741-B6AF-0E5CA6451D91}"/>
              </a:ext>
            </a:extLst>
          </p:cNvPr>
          <p:cNvSpPr>
            <a:spLocks noGrp="1"/>
          </p:cNvSpPr>
          <p:nvPr>
            <p:ph type="body" sz="quarter" idx="12"/>
          </p:nvPr>
        </p:nvSpPr>
        <p:spPr>
          <a:xfrm>
            <a:off x="946997" y="1815447"/>
            <a:ext cx="5661082" cy="319417"/>
          </a:xfrm>
        </p:spPr>
        <p:txBody>
          <a:bodyPr>
            <a:normAutofit lnSpcReduction="10000"/>
          </a:bodyPr>
          <a:lstStyle/>
          <a:p>
            <a:r>
              <a:rPr lang="en-US"/>
              <a:t>5 minutes</a:t>
            </a:r>
          </a:p>
        </p:txBody>
      </p:sp>
      <p:sp>
        <p:nvSpPr>
          <p:cNvPr id="6" name="Text Placeholder 5">
            <a:extLst>
              <a:ext uri="{FF2B5EF4-FFF2-40B4-BE49-F238E27FC236}">
                <a16:creationId xmlns:a16="http://schemas.microsoft.com/office/drawing/2014/main" id="{44D7C3C4-0C38-744A-9A63-7E347DA3A109}"/>
              </a:ext>
            </a:extLst>
          </p:cNvPr>
          <p:cNvSpPr>
            <a:spLocks noGrp="1"/>
          </p:cNvSpPr>
          <p:nvPr>
            <p:ph type="body" sz="quarter" idx="15"/>
          </p:nvPr>
        </p:nvSpPr>
        <p:spPr>
          <a:xfrm>
            <a:off x="382273" y="2416950"/>
            <a:ext cx="10266677" cy="1738602"/>
          </a:xfrm>
        </p:spPr>
        <p:txBody>
          <a:bodyPr vert="horz" lIns="180000" tIns="180000" rIns="180000" bIns="180000" rtlCol="0" anchor="t">
            <a:normAutofit/>
          </a:bodyPr>
          <a:lstStyle/>
          <a:p>
            <a:pPr>
              <a:buNone/>
            </a:pPr>
            <a:r>
              <a:rPr lang="en-US" sz="1900" b="0">
                <a:latin typeface="Montserrat"/>
                <a:cs typeface="Futura Medium"/>
              </a:rPr>
              <a:t>What do you already know about the 2026 Senedd election?</a:t>
            </a:r>
            <a:endParaRPr lang="en-US"/>
          </a:p>
          <a:p>
            <a:pPr>
              <a:buNone/>
            </a:pPr>
            <a:endParaRPr lang="en-US" sz="1900">
              <a:latin typeface="Montserrat"/>
              <a:cs typeface="Futura Medium"/>
            </a:endParaRPr>
          </a:p>
          <a:p>
            <a:pPr>
              <a:buNone/>
            </a:pPr>
            <a:r>
              <a:rPr lang="en-US" sz="1900">
                <a:latin typeface="Montserrat"/>
                <a:cs typeface="Futura Medium"/>
              </a:rPr>
              <a:t>Think, pair, share!</a:t>
            </a:r>
            <a:endParaRPr lang="en-US"/>
          </a:p>
          <a:p>
            <a:pPr marL="0" indent="0">
              <a:buNone/>
            </a:pPr>
            <a:endParaRPr lang="en-US" sz="1800" b="0"/>
          </a:p>
        </p:txBody>
      </p:sp>
      <p:sp>
        <p:nvSpPr>
          <p:cNvPr id="4" name="Footer Placeholder 3">
            <a:extLst>
              <a:ext uri="{FF2B5EF4-FFF2-40B4-BE49-F238E27FC236}">
                <a16:creationId xmlns:a16="http://schemas.microsoft.com/office/drawing/2014/main" id="{B5677AF3-BF61-1F43-8DB5-2B6448FA4293}"/>
              </a:ext>
            </a:extLst>
          </p:cNvPr>
          <p:cNvSpPr>
            <a:spLocks noGrp="1"/>
          </p:cNvSpPr>
          <p:nvPr>
            <p:ph type="ftr" sz="quarter" idx="14"/>
          </p:nvPr>
        </p:nvSpPr>
        <p:spPr/>
        <p:txBody>
          <a:bodyPr/>
          <a:lstStyle/>
          <a:p>
            <a:r>
              <a:rPr lang="en-US"/>
              <a:t>Campaigning</a:t>
            </a:r>
          </a:p>
        </p:txBody>
      </p:sp>
      <p:pic>
        <p:nvPicPr>
          <p:cNvPr id="11" name="Clock Icon">
            <a:extLst>
              <a:ext uri="{FF2B5EF4-FFF2-40B4-BE49-F238E27FC236}">
                <a16:creationId xmlns:a16="http://schemas.microsoft.com/office/drawing/2014/main" id="{9B492330-F332-3848-86D1-1FB9DD92165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82273" y="1733852"/>
            <a:ext cx="411086" cy="411086"/>
          </a:xfrm>
          <a:prstGeom prst="rect">
            <a:avLst/>
          </a:prstGeom>
        </p:spPr>
      </p:pic>
    </p:spTree>
    <p:extLst>
      <p:ext uri="{BB962C8B-B14F-4D97-AF65-F5344CB8AC3E}">
        <p14:creationId xmlns:p14="http://schemas.microsoft.com/office/powerpoint/2010/main" val="11312050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F8CC1-FFD6-B443-91C4-8EDE673043D7}"/>
              </a:ext>
            </a:extLst>
          </p:cNvPr>
          <p:cNvSpPr>
            <a:spLocks noGrp="1"/>
          </p:cNvSpPr>
          <p:nvPr>
            <p:ph type="title"/>
          </p:nvPr>
        </p:nvSpPr>
        <p:spPr>
          <a:xfrm>
            <a:off x="290454" y="467140"/>
            <a:ext cx="9549831" cy="1093304"/>
          </a:xfrm>
        </p:spPr>
        <p:txBody>
          <a:bodyPr>
            <a:normAutofit/>
          </a:bodyPr>
          <a:lstStyle/>
          <a:p>
            <a:r>
              <a:rPr lang="en-US">
                <a:latin typeface="Montserrat ExtraBold"/>
              </a:rPr>
              <a:t>2026 Senedd election</a:t>
            </a:r>
          </a:p>
        </p:txBody>
      </p:sp>
      <p:sp>
        <p:nvSpPr>
          <p:cNvPr id="6" name="Text Placeholder 5">
            <a:extLst>
              <a:ext uri="{FF2B5EF4-FFF2-40B4-BE49-F238E27FC236}">
                <a16:creationId xmlns:a16="http://schemas.microsoft.com/office/drawing/2014/main" id="{44D7C3C4-0C38-744A-9A63-7E347DA3A109}"/>
              </a:ext>
            </a:extLst>
          </p:cNvPr>
          <p:cNvSpPr>
            <a:spLocks noGrp="1"/>
          </p:cNvSpPr>
          <p:nvPr>
            <p:ph type="body" sz="quarter" idx="15"/>
          </p:nvPr>
        </p:nvSpPr>
        <p:spPr>
          <a:xfrm>
            <a:off x="382273" y="1811046"/>
            <a:ext cx="5157393" cy="3264294"/>
          </a:xfrm>
        </p:spPr>
        <p:txBody>
          <a:bodyPr vert="horz" lIns="180000" tIns="180000" rIns="180000" bIns="180000" rtlCol="0" anchor="t">
            <a:normAutofit/>
          </a:bodyPr>
          <a:lstStyle/>
          <a:p>
            <a:pPr marL="0" indent="0">
              <a:buNone/>
            </a:pPr>
            <a:r>
              <a:rPr lang="en-GB" sz="1800">
                <a:latin typeface="Montserrat"/>
                <a:cs typeface="Futura Medium"/>
              </a:rPr>
              <a:t>What’s going to happen? </a:t>
            </a:r>
          </a:p>
          <a:p>
            <a:r>
              <a:rPr lang="en-GB" sz="1800" b="0">
                <a:latin typeface="Montserrat"/>
                <a:cs typeface="Futura Medium"/>
              </a:rPr>
              <a:t>The Senedd election will take place on Thursday 7 May 2026</a:t>
            </a:r>
          </a:p>
          <a:p>
            <a:r>
              <a:rPr lang="en-GB" sz="1800" b="0">
                <a:latin typeface="Montserrat"/>
                <a:cs typeface="Futura Medium"/>
              </a:rPr>
              <a:t>You can vote if you're aged 16 and over and live in Wales </a:t>
            </a:r>
          </a:p>
          <a:p>
            <a:r>
              <a:rPr lang="en-GB" sz="1800" b="0">
                <a:latin typeface="Montserrat"/>
                <a:cs typeface="Futura Medium"/>
              </a:rPr>
              <a:t>To cast your vote, you must register to vote by midnight</a:t>
            </a:r>
            <a:r>
              <a:rPr lang="en-GB" sz="1800" b="0">
                <a:solidFill>
                  <a:schemeClr val="tx1"/>
                </a:solidFill>
                <a:latin typeface="Montserrat"/>
                <a:cs typeface="Futura Medium"/>
              </a:rPr>
              <a:t> on 20 April 2026 </a:t>
            </a:r>
            <a:endParaRPr lang="en-GB" sz="1800" b="0">
              <a:solidFill>
                <a:schemeClr val="tx1"/>
              </a:solidFill>
            </a:endParaRPr>
          </a:p>
        </p:txBody>
      </p:sp>
      <p:sp>
        <p:nvSpPr>
          <p:cNvPr id="4" name="Footer Placeholder 3">
            <a:extLst>
              <a:ext uri="{FF2B5EF4-FFF2-40B4-BE49-F238E27FC236}">
                <a16:creationId xmlns:a16="http://schemas.microsoft.com/office/drawing/2014/main" id="{B5677AF3-BF61-1F43-8DB5-2B6448FA4293}"/>
              </a:ext>
            </a:extLst>
          </p:cNvPr>
          <p:cNvSpPr>
            <a:spLocks noGrp="1"/>
          </p:cNvSpPr>
          <p:nvPr>
            <p:ph type="ftr" sz="quarter" idx="14"/>
          </p:nvPr>
        </p:nvSpPr>
        <p:spPr/>
        <p:txBody>
          <a:bodyPr/>
          <a:lstStyle/>
          <a:p>
            <a:r>
              <a:rPr lang="en-US"/>
              <a:t>Campaigning</a:t>
            </a:r>
          </a:p>
        </p:txBody>
      </p:sp>
      <p:sp>
        <p:nvSpPr>
          <p:cNvPr id="12" name="Text Placeholder 5">
            <a:extLst>
              <a:ext uri="{FF2B5EF4-FFF2-40B4-BE49-F238E27FC236}">
                <a16:creationId xmlns:a16="http://schemas.microsoft.com/office/drawing/2014/main" id="{F2079B42-33D0-C148-A7B0-DBE3CF4FE0C7}"/>
              </a:ext>
            </a:extLst>
          </p:cNvPr>
          <p:cNvSpPr txBox="1">
            <a:spLocks/>
          </p:cNvSpPr>
          <p:nvPr/>
        </p:nvSpPr>
        <p:spPr>
          <a:xfrm>
            <a:off x="5915485" y="1811046"/>
            <a:ext cx="5157393" cy="3264294"/>
          </a:xfrm>
          <a:prstGeom prst="rect">
            <a:avLst/>
          </a:prstGeom>
          <a:solidFill>
            <a:srgbClr val="00E7BD">
              <a:alpha val="9000"/>
            </a:srgbClr>
          </a:solidFill>
          <a:ln>
            <a:noFill/>
          </a:ln>
        </p:spPr>
        <p:txBody>
          <a:bodyPr vert="horz" lIns="180000" tIns="180000" rIns="180000" bIns="180000" rtlCol="0" anchor="t">
            <a:normAutofit/>
          </a:bodyPr>
          <a:lstStyle>
            <a:lvl1pPr marL="342900" indent="-342900" algn="l" defTabSz="914400" rtl="0" eaLnBrk="1" latinLnBrk="0" hangingPunct="1">
              <a:lnSpc>
                <a:spcPct val="90000"/>
              </a:lnSpc>
              <a:spcBef>
                <a:spcPts val="1000"/>
              </a:spcBef>
              <a:buClr>
                <a:srgbClr val="00E7BD"/>
              </a:buClr>
              <a:buSzPct val="140000"/>
              <a:buFont typeface="Wingdings" pitchFamily="2" charset="2"/>
              <a:buChar char="§"/>
              <a:defRPr sz="2000" b="1" i="0" kern="1200">
                <a:solidFill>
                  <a:schemeClr val="tx1">
                    <a:lumMod val="95000"/>
                    <a:lumOff val="5000"/>
                  </a:schemeClr>
                </a:solidFill>
                <a:latin typeface="Montserrat"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a:latin typeface="Montserrat"/>
                <a:cs typeface="Futura Medium"/>
              </a:rPr>
              <a:t>Why does it matter? </a:t>
            </a:r>
          </a:p>
          <a:p>
            <a:r>
              <a:rPr lang="en-GB" sz="1800" b="0">
                <a:latin typeface="Montserrat"/>
                <a:cs typeface="Futura Medium"/>
              </a:rPr>
              <a:t>The Senedd makes decisions about things that affect you and your community</a:t>
            </a:r>
          </a:p>
          <a:p>
            <a:r>
              <a:rPr lang="en-GB" sz="1800" b="0">
                <a:latin typeface="Montserrat"/>
                <a:cs typeface="Futura Medium"/>
              </a:rPr>
              <a:t>This election is your chance to have a real say and make young people’s voices count</a:t>
            </a:r>
          </a:p>
        </p:txBody>
      </p:sp>
    </p:spTree>
    <p:extLst>
      <p:ext uri="{BB962C8B-B14F-4D97-AF65-F5344CB8AC3E}">
        <p14:creationId xmlns:p14="http://schemas.microsoft.com/office/powerpoint/2010/main" val="2302968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F8CC1-FFD6-B443-91C4-8EDE673043D7}"/>
              </a:ext>
            </a:extLst>
          </p:cNvPr>
          <p:cNvSpPr>
            <a:spLocks noGrp="1"/>
          </p:cNvSpPr>
          <p:nvPr>
            <p:ph type="title"/>
          </p:nvPr>
        </p:nvSpPr>
        <p:spPr>
          <a:xfrm>
            <a:off x="278423" y="479172"/>
            <a:ext cx="7689574" cy="1093304"/>
          </a:xfrm>
        </p:spPr>
        <p:txBody>
          <a:bodyPr/>
          <a:lstStyle/>
          <a:p>
            <a:r>
              <a:rPr lang="en-US"/>
              <a:t>What is campaigning?</a:t>
            </a:r>
          </a:p>
        </p:txBody>
      </p:sp>
      <p:sp>
        <p:nvSpPr>
          <p:cNvPr id="6" name="Text Placeholder 5">
            <a:extLst>
              <a:ext uri="{FF2B5EF4-FFF2-40B4-BE49-F238E27FC236}">
                <a16:creationId xmlns:a16="http://schemas.microsoft.com/office/drawing/2014/main" id="{44D7C3C4-0C38-744A-9A63-7E347DA3A109}"/>
              </a:ext>
            </a:extLst>
          </p:cNvPr>
          <p:cNvSpPr>
            <a:spLocks noGrp="1"/>
          </p:cNvSpPr>
          <p:nvPr>
            <p:ph type="body" sz="quarter" idx="15"/>
          </p:nvPr>
        </p:nvSpPr>
        <p:spPr>
          <a:xfrm>
            <a:off x="382273" y="1676373"/>
            <a:ext cx="10259601" cy="589027"/>
          </a:xfrm>
        </p:spPr>
        <p:txBody>
          <a:bodyPr>
            <a:normAutofit lnSpcReduction="10000"/>
          </a:bodyPr>
          <a:lstStyle/>
          <a:p>
            <a:pPr marL="0" indent="0">
              <a:buNone/>
            </a:pPr>
            <a:r>
              <a:rPr lang="en-GB" sz="1800"/>
              <a:t>Campaign =</a:t>
            </a:r>
          </a:p>
        </p:txBody>
      </p:sp>
      <p:sp>
        <p:nvSpPr>
          <p:cNvPr id="4" name="Footer Placeholder 3">
            <a:extLst>
              <a:ext uri="{FF2B5EF4-FFF2-40B4-BE49-F238E27FC236}">
                <a16:creationId xmlns:a16="http://schemas.microsoft.com/office/drawing/2014/main" id="{B5677AF3-BF61-1F43-8DB5-2B6448FA4293}"/>
              </a:ext>
            </a:extLst>
          </p:cNvPr>
          <p:cNvSpPr>
            <a:spLocks noGrp="1"/>
          </p:cNvSpPr>
          <p:nvPr>
            <p:ph type="ftr" sz="quarter" idx="14"/>
          </p:nvPr>
        </p:nvSpPr>
        <p:spPr/>
        <p:txBody>
          <a:bodyPr/>
          <a:lstStyle/>
          <a:p>
            <a:r>
              <a:rPr lang="en-US"/>
              <a:t>Campaigning</a:t>
            </a:r>
          </a:p>
        </p:txBody>
      </p:sp>
      <p:sp>
        <p:nvSpPr>
          <p:cNvPr id="3" name="Text Placeholder 5">
            <a:extLst>
              <a:ext uri="{FF2B5EF4-FFF2-40B4-BE49-F238E27FC236}">
                <a16:creationId xmlns:a16="http://schemas.microsoft.com/office/drawing/2014/main" id="{02CC26F4-B742-E627-B912-E8FD4C65F629}"/>
              </a:ext>
            </a:extLst>
          </p:cNvPr>
          <p:cNvSpPr txBox="1">
            <a:spLocks/>
          </p:cNvSpPr>
          <p:nvPr/>
        </p:nvSpPr>
        <p:spPr>
          <a:xfrm>
            <a:off x="1994358" y="1662101"/>
            <a:ext cx="8970054" cy="589027"/>
          </a:xfrm>
          <a:prstGeom prst="rect">
            <a:avLst/>
          </a:prstGeom>
          <a:noFill/>
          <a:ln>
            <a:noFill/>
          </a:ln>
        </p:spPr>
        <p:txBody>
          <a:bodyPr vert="horz" lIns="180000" tIns="180000" rIns="180000" bIns="180000" rtlCol="0">
            <a:normAutofit lnSpcReduction="10000"/>
          </a:bodyPr>
          <a:lstStyle>
            <a:lvl1pPr marL="342900" indent="-342900" algn="l" defTabSz="914400" rtl="0" eaLnBrk="1" latinLnBrk="0" hangingPunct="1">
              <a:lnSpc>
                <a:spcPct val="90000"/>
              </a:lnSpc>
              <a:spcBef>
                <a:spcPts val="1000"/>
              </a:spcBef>
              <a:buClr>
                <a:srgbClr val="00E7BD"/>
              </a:buClr>
              <a:buSzPct val="140000"/>
              <a:buFont typeface="Wingdings" pitchFamily="2" charset="2"/>
              <a:buChar char="§"/>
              <a:defRPr sz="2000" b="1" i="0" kern="1200">
                <a:solidFill>
                  <a:schemeClr val="tx1">
                    <a:lumMod val="95000"/>
                    <a:lumOff val="5000"/>
                  </a:schemeClr>
                </a:solidFill>
                <a:latin typeface="Montserrat"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itchFamily="2" charset="2"/>
              <a:buNone/>
            </a:pPr>
            <a:r>
              <a:rPr lang="en-GB" sz="1800" b="0"/>
              <a:t>a series of actions or events that are meant to achieve a particular result. </a:t>
            </a:r>
          </a:p>
        </p:txBody>
      </p:sp>
    </p:spTree>
    <p:extLst>
      <p:ext uri="{BB962C8B-B14F-4D97-AF65-F5344CB8AC3E}">
        <p14:creationId xmlns:p14="http://schemas.microsoft.com/office/powerpoint/2010/main" val="1256488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A24B0-BB62-1850-6BC9-DB8E6DEF36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F25AA9-2B33-0CE0-E5D3-08C59D7EE9EF}"/>
              </a:ext>
            </a:extLst>
          </p:cNvPr>
          <p:cNvSpPr>
            <a:spLocks noGrp="1"/>
          </p:cNvSpPr>
          <p:nvPr>
            <p:ph type="title"/>
          </p:nvPr>
        </p:nvSpPr>
        <p:spPr>
          <a:xfrm>
            <a:off x="278423" y="479172"/>
            <a:ext cx="7689574" cy="1093304"/>
          </a:xfrm>
        </p:spPr>
        <p:txBody>
          <a:bodyPr/>
          <a:lstStyle/>
          <a:p>
            <a:r>
              <a:rPr lang="en-US"/>
              <a:t>What is campaigning?</a:t>
            </a:r>
          </a:p>
        </p:txBody>
      </p:sp>
      <p:sp>
        <p:nvSpPr>
          <p:cNvPr id="4" name="Footer Placeholder 3">
            <a:extLst>
              <a:ext uri="{FF2B5EF4-FFF2-40B4-BE49-F238E27FC236}">
                <a16:creationId xmlns:a16="http://schemas.microsoft.com/office/drawing/2014/main" id="{33257C4F-6E81-5680-20AC-9EA3FB05FC08}"/>
              </a:ext>
            </a:extLst>
          </p:cNvPr>
          <p:cNvSpPr>
            <a:spLocks noGrp="1"/>
          </p:cNvSpPr>
          <p:nvPr>
            <p:ph type="ftr" sz="quarter" idx="14"/>
          </p:nvPr>
        </p:nvSpPr>
        <p:spPr/>
        <p:txBody>
          <a:bodyPr/>
          <a:lstStyle/>
          <a:p>
            <a:r>
              <a:rPr lang="en-US"/>
              <a:t>Campaigning</a:t>
            </a:r>
          </a:p>
        </p:txBody>
      </p:sp>
      <p:pic>
        <p:nvPicPr>
          <p:cNvPr id="6" name="Online Media 5" title="Welcome to Your Vote - Political Campaigning in Wales- Full Video">
            <a:hlinkClick r:id="" action="ppaction://media"/>
            <a:extLst>
              <a:ext uri="{FF2B5EF4-FFF2-40B4-BE49-F238E27FC236}">
                <a16:creationId xmlns:a16="http://schemas.microsoft.com/office/drawing/2014/main" id="{4CF5B64D-5478-C8E7-8144-2F0B8D9F87B4}"/>
              </a:ext>
            </a:extLst>
          </p:cNvPr>
          <p:cNvPicPr>
            <a:picLocks noRot="1" noChangeAspect="1"/>
          </p:cNvPicPr>
          <p:nvPr>
            <a:videoFile r:link="rId1"/>
          </p:nvPr>
        </p:nvPicPr>
        <p:blipFill>
          <a:blip r:embed="rId4"/>
          <a:stretch>
            <a:fillRect/>
          </a:stretch>
        </p:blipFill>
        <p:spPr>
          <a:xfrm>
            <a:off x="2495794" y="1389184"/>
            <a:ext cx="7201999" cy="4067908"/>
          </a:xfrm>
          <a:prstGeom prst="rect">
            <a:avLst/>
          </a:prstGeom>
        </p:spPr>
      </p:pic>
    </p:spTree>
    <p:extLst>
      <p:ext uri="{BB962C8B-B14F-4D97-AF65-F5344CB8AC3E}">
        <p14:creationId xmlns:p14="http://schemas.microsoft.com/office/powerpoint/2010/main" val="35060999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68EB1C-E324-2738-4CF7-0DC25E5A2D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D70221-1387-6817-97A4-E870F3308B81}"/>
              </a:ext>
            </a:extLst>
          </p:cNvPr>
          <p:cNvSpPr>
            <a:spLocks noGrp="1"/>
          </p:cNvSpPr>
          <p:nvPr>
            <p:ph type="title"/>
          </p:nvPr>
        </p:nvSpPr>
        <p:spPr>
          <a:xfrm>
            <a:off x="278423" y="479172"/>
            <a:ext cx="7689574" cy="1093304"/>
          </a:xfrm>
        </p:spPr>
        <p:txBody>
          <a:bodyPr/>
          <a:lstStyle/>
          <a:p>
            <a:r>
              <a:rPr lang="en-US"/>
              <a:t>Campaigning</a:t>
            </a:r>
          </a:p>
        </p:txBody>
      </p:sp>
      <p:sp>
        <p:nvSpPr>
          <p:cNvPr id="6" name="Text Placeholder 5">
            <a:extLst>
              <a:ext uri="{FF2B5EF4-FFF2-40B4-BE49-F238E27FC236}">
                <a16:creationId xmlns:a16="http://schemas.microsoft.com/office/drawing/2014/main" id="{C1D6799F-E5D4-886B-0468-94171CD68004}"/>
              </a:ext>
            </a:extLst>
          </p:cNvPr>
          <p:cNvSpPr>
            <a:spLocks noGrp="1"/>
          </p:cNvSpPr>
          <p:nvPr>
            <p:ph type="body" sz="quarter" idx="15"/>
          </p:nvPr>
        </p:nvSpPr>
        <p:spPr>
          <a:xfrm>
            <a:off x="382273" y="1818613"/>
            <a:ext cx="10259601" cy="589027"/>
          </a:xfrm>
        </p:spPr>
        <p:txBody>
          <a:bodyPr>
            <a:normAutofit lnSpcReduction="10000"/>
          </a:bodyPr>
          <a:lstStyle/>
          <a:p>
            <a:pPr marL="0" indent="0">
              <a:buNone/>
            </a:pPr>
            <a:r>
              <a:rPr lang="en-GB" sz="1800"/>
              <a:t>Let’s think about what makes a powerful campaign.</a:t>
            </a:r>
          </a:p>
        </p:txBody>
      </p:sp>
      <p:sp>
        <p:nvSpPr>
          <p:cNvPr id="4" name="Footer Placeholder 3">
            <a:extLst>
              <a:ext uri="{FF2B5EF4-FFF2-40B4-BE49-F238E27FC236}">
                <a16:creationId xmlns:a16="http://schemas.microsoft.com/office/drawing/2014/main" id="{18F5F873-23D8-B99C-0980-0C3D2CC0812D}"/>
              </a:ext>
            </a:extLst>
          </p:cNvPr>
          <p:cNvSpPr>
            <a:spLocks noGrp="1"/>
          </p:cNvSpPr>
          <p:nvPr>
            <p:ph type="ftr" sz="quarter" idx="14"/>
          </p:nvPr>
        </p:nvSpPr>
        <p:spPr/>
        <p:txBody>
          <a:bodyPr/>
          <a:lstStyle/>
          <a:p>
            <a:r>
              <a:rPr lang="en-US"/>
              <a:t>Campaigning</a:t>
            </a:r>
          </a:p>
        </p:txBody>
      </p:sp>
      <p:sp>
        <p:nvSpPr>
          <p:cNvPr id="5" name="Text Placeholder 5">
            <a:extLst>
              <a:ext uri="{FF2B5EF4-FFF2-40B4-BE49-F238E27FC236}">
                <a16:creationId xmlns:a16="http://schemas.microsoft.com/office/drawing/2014/main" id="{08E2FFC6-92CA-1135-FE1D-872402ADC13F}"/>
              </a:ext>
            </a:extLst>
          </p:cNvPr>
          <p:cNvSpPr txBox="1">
            <a:spLocks/>
          </p:cNvSpPr>
          <p:nvPr/>
        </p:nvSpPr>
        <p:spPr>
          <a:xfrm>
            <a:off x="382272" y="2639506"/>
            <a:ext cx="10259601" cy="2548373"/>
          </a:xfrm>
          <a:prstGeom prst="rect">
            <a:avLst/>
          </a:prstGeom>
          <a:solidFill>
            <a:srgbClr val="00E7BD">
              <a:alpha val="9000"/>
            </a:srgbClr>
          </a:solidFill>
          <a:ln>
            <a:noFill/>
          </a:ln>
        </p:spPr>
        <p:txBody>
          <a:bodyPr vert="horz" lIns="180000" tIns="180000" rIns="180000" bIns="180000" rtlCol="0">
            <a:normAutofit/>
          </a:bodyPr>
          <a:lstStyle>
            <a:lvl1pPr marL="342900" indent="-342900" algn="l" defTabSz="914400" rtl="0" eaLnBrk="1" latinLnBrk="0" hangingPunct="1">
              <a:lnSpc>
                <a:spcPct val="90000"/>
              </a:lnSpc>
              <a:spcBef>
                <a:spcPts val="1000"/>
              </a:spcBef>
              <a:buClr>
                <a:srgbClr val="00E7BD"/>
              </a:buClr>
              <a:buSzPct val="140000"/>
              <a:buFont typeface="Wingdings" pitchFamily="2" charset="2"/>
              <a:buChar char="§"/>
              <a:defRPr sz="2000" b="1" i="0" kern="1200">
                <a:solidFill>
                  <a:schemeClr val="tx1">
                    <a:lumMod val="95000"/>
                    <a:lumOff val="5000"/>
                  </a:schemeClr>
                </a:solidFill>
                <a:latin typeface="Montserrat"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b="0"/>
              <a:t>Think of your favourite brand and how they advertise to you. </a:t>
            </a:r>
          </a:p>
          <a:p>
            <a:pPr marL="457200" indent="-457200">
              <a:buAutoNum type="arabicPeriod"/>
            </a:pPr>
            <a:r>
              <a:rPr lang="en-GB" sz="1800" b="0"/>
              <a:t>What do you like about the brand?</a:t>
            </a:r>
          </a:p>
          <a:p>
            <a:pPr marL="457200" indent="-457200">
              <a:buAutoNum type="arabicPeriod"/>
            </a:pPr>
            <a:r>
              <a:rPr lang="en-GB" sz="1800" b="0"/>
              <a:t>How do they reach you? For example: social media, TV adverts, leaflets</a:t>
            </a:r>
          </a:p>
          <a:p>
            <a:pPr marL="457200" indent="-457200">
              <a:buAutoNum type="arabicPeriod"/>
            </a:pPr>
            <a:r>
              <a:rPr lang="en-GB" sz="1800" b="0"/>
              <a:t>How do they persuade you to buy or use their product/service?</a:t>
            </a:r>
          </a:p>
          <a:p>
            <a:pPr marL="457200" indent="-457200">
              <a:buAutoNum type="arabicPeriod"/>
            </a:pPr>
            <a:endParaRPr lang="en-GB" sz="1800" b="0"/>
          </a:p>
          <a:p>
            <a:pPr marL="0" indent="0">
              <a:buNone/>
            </a:pPr>
            <a:r>
              <a:rPr lang="en-GB" sz="1800"/>
              <a:t>Think, pair, share!</a:t>
            </a:r>
          </a:p>
        </p:txBody>
      </p:sp>
    </p:spTree>
    <p:extLst>
      <p:ext uri="{BB962C8B-B14F-4D97-AF65-F5344CB8AC3E}">
        <p14:creationId xmlns:p14="http://schemas.microsoft.com/office/powerpoint/2010/main" val="32513411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38C22E-78C4-D772-3B00-1A30A418019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08BBA33-E066-692D-0E89-B1CD27730DC3}"/>
              </a:ext>
            </a:extLst>
          </p:cNvPr>
          <p:cNvSpPr>
            <a:spLocks noGrp="1"/>
          </p:cNvSpPr>
          <p:nvPr>
            <p:ph type="title"/>
          </p:nvPr>
        </p:nvSpPr>
        <p:spPr>
          <a:xfrm>
            <a:off x="290454" y="467140"/>
            <a:ext cx="9101195" cy="688420"/>
          </a:xfrm>
        </p:spPr>
        <p:txBody>
          <a:bodyPr>
            <a:normAutofit/>
          </a:bodyPr>
          <a:lstStyle/>
          <a:p>
            <a:r>
              <a:rPr lang="en-US"/>
              <a:t>Campaigning</a:t>
            </a:r>
          </a:p>
        </p:txBody>
      </p:sp>
      <p:sp>
        <p:nvSpPr>
          <p:cNvPr id="8" name="Text Placeholder 2">
            <a:extLst>
              <a:ext uri="{FF2B5EF4-FFF2-40B4-BE49-F238E27FC236}">
                <a16:creationId xmlns:a16="http://schemas.microsoft.com/office/drawing/2014/main" id="{C9B06EF3-31CB-D636-FA0F-5B74D8E250F4}"/>
              </a:ext>
            </a:extLst>
          </p:cNvPr>
          <p:cNvSpPr txBox="1">
            <a:spLocks/>
          </p:cNvSpPr>
          <p:nvPr/>
        </p:nvSpPr>
        <p:spPr>
          <a:xfrm>
            <a:off x="261256" y="1511415"/>
            <a:ext cx="7694852" cy="594476"/>
          </a:xfrm>
          <a:prstGeom prst="rect">
            <a:avLst/>
          </a:prstGeom>
          <a:noFill/>
        </p:spPr>
        <p:txBody>
          <a:bodyPr vert="horz" lIns="91440" tIns="45720" rIns="91440" bIns="45720" rtlCol="0" anchor="ctr">
            <a:normAutofit fontScale="92500"/>
          </a:bodyPr>
          <a:lstStyle>
            <a:lvl1pPr marL="0" indent="0" algn="l" defTabSz="914400" rtl="0" eaLnBrk="1" latinLnBrk="0" hangingPunct="1">
              <a:lnSpc>
                <a:spcPct val="90000"/>
              </a:lnSpc>
              <a:spcBef>
                <a:spcPts val="1000"/>
              </a:spcBef>
              <a:buClr>
                <a:srgbClr val="00E7BD"/>
              </a:buClr>
              <a:buSzPct val="140000"/>
              <a:buFont typeface="Wingdings" pitchFamily="2" charset="2"/>
              <a:buNone/>
              <a:defRPr sz="1800" b="1" i="0" kern="1200">
                <a:solidFill>
                  <a:schemeClr val="tx1">
                    <a:lumMod val="95000"/>
                    <a:lumOff val="5000"/>
                  </a:schemeClr>
                </a:solidFill>
                <a:latin typeface="Montserrat"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a:solidFill>
                  <a:srgbClr val="00E6BD"/>
                </a:solidFill>
              </a:rPr>
              <a:t>The Electoral Commission’s ‘show it off’ campaign</a:t>
            </a:r>
          </a:p>
        </p:txBody>
      </p:sp>
      <p:sp>
        <p:nvSpPr>
          <p:cNvPr id="11" name="Rectangle 10">
            <a:extLst>
              <a:ext uri="{FF2B5EF4-FFF2-40B4-BE49-F238E27FC236}">
                <a16:creationId xmlns:a16="http://schemas.microsoft.com/office/drawing/2014/main" id="{D2F003C0-0011-DF48-205F-BE7B5E9EFD2C}"/>
              </a:ext>
            </a:extLst>
          </p:cNvPr>
          <p:cNvSpPr>
            <a:spLocks noGrp="1" noRot="1" noMove="1" noResize="1" noEditPoints="1" noAdjustHandles="1" noChangeArrowheads="1" noChangeShapeType="1"/>
          </p:cNvSpPr>
          <p:nvPr/>
        </p:nvSpPr>
        <p:spPr>
          <a:xfrm>
            <a:off x="9788434" y="5886994"/>
            <a:ext cx="2107475" cy="75764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 Placeholder 5">
            <a:extLst>
              <a:ext uri="{FF2B5EF4-FFF2-40B4-BE49-F238E27FC236}">
                <a16:creationId xmlns:a16="http://schemas.microsoft.com/office/drawing/2014/main" id="{0FD61340-B5DE-94C3-1CA9-7327C50717E8}"/>
              </a:ext>
            </a:extLst>
          </p:cNvPr>
          <p:cNvSpPr txBox="1">
            <a:spLocks/>
          </p:cNvSpPr>
          <p:nvPr/>
        </p:nvSpPr>
        <p:spPr>
          <a:xfrm>
            <a:off x="8238836" y="2313546"/>
            <a:ext cx="3454400" cy="4331094"/>
          </a:xfrm>
          <a:prstGeom prst="rect">
            <a:avLst/>
          </a:prstGeom>
          <a:solidFill>
            <a:srgbClr val="00E6BD">
              <a:alpha val="9020"/>
            </a:srgbClr>
          </a:solidFill>
        </p:spPr>
        <p:txBody>
          <a:bodyPr>
            <a:noAutofit/>
          </a:bodyPr>
          <a:lstStyle>
            <a:lvl1pPr marL="342900" indent="-342900" algn="l" defTabSz="914400" rtl="0" eaLnBrk="1" latinLnBrk="0" hangingPunct="1">
              <a:lnSpc>
                <a:spcPct val="90000"/>
              </a:lnSpc>
              <a:spcBef>
                <a:spcPts val="1000"/>
              </a:spcBef>
              <a:buClr>
                <a:srgbClr val="00E7BD"/>
              </a:buClr>
              <a:buSzPct val="140000"/>
              <a:buFont typeface="Wingdings" pitchFamily="2" charset="2"/>
              <a:buChar char="§"/>
              <a:defRPr sz="2000" b="1" i="0" kern="1200">
                <a:solidFill>
                  <a:schemeClr val="tx1">
                    <a:lumMod val="95000"/>
                    <a:lumOff val="5000"/>
                  </a:schemeClr>
                </a:solidFill>
                <a:latin typeface="Montserrat"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GB" sz="1800" b="0"/>
              <a:t>What do you like about this video?</a:t>
            </a:r>
          </a:p>
          <a:p>
            <a:pPr>
              <a:lnSpc>
                <a:spcPct val="100000"/>
              </a:lnSpc>
            </a:pPr>
            <a:r>
              <a:rPr lang="en-GB" sz="1800" b="0"/>
              <a:t>Is there anything you don’t like? </a:t>
            </a:r>
          </a:p>
          <a:p>
            <a:pPr>
              <a:lnSpc>
                <a:spcPct val="100000"/>
              </a:lnSpc>
            </a:pPr>
            <a:r>
              <a:rPr lang="en-GB" sz="1800" b="0"/>
              <a:t>What do you think the main message is?</a:t>
            </a:r>
          </a:p>
          <a:p>
            <a:pPr>
              <a:lnSpc>
                <a:spcPct val="100000"/>
              </a:lnSpc>
            </a:pPr>
            <a:r>
              <a:rPr lang="en-GB" sz="1800" b="0"/>
              <a:t>Who do you think this video is aimed at? </a:t>
            </a:r>
          </a:p>
          <a:p>
            <a:pPr>
              <a:lnSpc>
                <a:spcPct val="100000"/>
              </a:lnSpc>
            </a:pPr>
            <a:r>
              <a:rPr lang="en-GB" sz="1800" b="0"/>
              <a:t>If you could change one thing to make it more persuasive, what would  it be?</a:t>
            </a:r>
          </a:p>
        </p:txBody>
      </p:sp>
      <p:pic>
        <p:nvPicPr>
          <p:cNvPr id="10" name="Online Media 9" title="Register to vote in May 2024 elections: 30 second campaign">
            <a:hlinkClick r:id="" action="ppaction://media"/>
            <a:extLst>
              <a:ext uri="{FF2B5EF4-FFF2-40B4-BE49-F238E27FC236}">
                <a16:creationId xmlns:a16="http://schemas.microsoft.com/office/drawing/2014/main" id="{801DAFD0-D001-92F7-1B96-8801F8B3EC85}"/>
              </a:ext>
            </a:extLst>
          </p:cNvPr>
          <p:cNvPicPr>
            <a:picLocks noRot="1" noChangeAspect="1"/>
          </p:cNvPicPr>
          <p:nvPr>
            <a:videoFile r:link="rId1"/>
          </p:nvPr>
        </p:nvPicPr>
        <p:blipFill>
          <a:blip r:embed="rId5"/>
          <a:stretch>
            <a:fillRect/>
          </a:stretch>
        </p:blipFill>
        <p:spPr>
          <a:xfrm>
            <a:off x="290454" y="2313546"/>
            <a:ext cx="7665654" cy="4331094"/>
          </a:xfrm>
          <a:prstGeom prst="rect">
            <a:avLst/>
          </a:prstGeom>
        </p:spPr>
      </p:pic>
    </p:spTree>
    <p:extLst>
      <p:ext uri="{BB962C8B-B14F-4D97-AF65-F5344CB8AC3E}">
        <p14:creationId xmlns:p14="http://schemas.microsoft.com/office/powerpoint/2010/main" val="439761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extLst>
    <p:ext uri="{6950BFC3-D8DA-4A85-94F7-54DA5524770B}">
      <p188:commentRel xmlns:p188="http://schemas.microsoft.com/office/powerpoint/2018/8/main" r:id="rId4"/>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C52A77-4C2E-7417-CA70-4647865EC4ED}"/>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1F699A12-42D7-BB0B-2BD3-A622A11CBEC9}"/>
              </a:ext>
            </a:extLst>
          </p:cNvPr>
          <p:cNvSpPr>
            <a:spLocks noGrp="1"/>
          </p:cNvSpPr>
          <p:nvPr>
            <p:ph type="title"/>
          </p:nvPr>
        </p:nvSpPr>
        <p:spPr/>
        <p:txBody>
          <a:bodyPr>
            <a:normAutofit fontScale="90000"/>
          </a:bodyPr>
          <a:lstStyle/>
          <a:p>
            <a:r>
              <a:rPr lang="en-US"/>
              <a:t>Designing your own campaign: get young people to register to vote</a:t>
            </a:r>
          </a:p>
        </p:txBody>
      </p:sp>
      <p:sp>
        <p:nvSpPr>
          <p:cNvPr id="3" name="Footer Placeholder 2">
            <a:extLst>
              <a:ext uri="{FF2B5EF4-FFF2-40B4-BE49-F238E27FC236}">
                <a16:creationId xmlns:a16="http://schemas.microsoft.com/office/drawing/2014/main" id="{C7D3173B-FE24-7A26-7E43-5B43F7CC9218}"/>
              </a:ext>
            </a:extLst>
          </p:cNvPr>
          <p:cNvSpPr>
            <a:spLocks noGrp="1"/>
          </p:cNvSpPr>
          <p:nvPr>
            <p:ph type="ftr" sz="quarter" idx="14"/>
          </p:nvPr>
        </p:nvSpPr>
        <p:spPr>
          <a:xfrm>
            <a:off x="280516" y="6023044"/>
            <a:ext cx="6994044" cy="365125"/>
          </a:xfrm>
        </p:spPr>
        <p:txBody>
          <a:bodyPr/>
          <a:lstStyle/>
          <a:p>
            <a:r>
              <a:rPr lang="en-US"/>
              <a:t>Campaigning</a:t>
            </a:r>
          </a:p>
        </p:txBody>
      </p:sp>
    </p:spTree>
    <p:extLst>
      <p:ext uri="{BB962C8B-B14F-4D97-AF65-F5344CB8AC3E}">
        <p14:creationId xmlns:p14="http://schemas.microsoft.com/office/powerpoint/2010/main" val="1485125106"/>
      </p:ext>
    </p:extLst>
  </p:cSld>
  <p:clrMapOvr>
    <a:masterClrMapping/>
  </p:clrMapOvr>
</p:sld>
</file>

<file path=ppt/theme/theme1.xml><?xml version="1.0" encoding="utf-8"?>
<a:theme xmlns:a="http://schemas.openxmlformats.org/drawingml/2006/main" name="Office Theme">
  <a:themeElements>
    <a:clrScheme name="Electoral Commision">
      <a:dk1>
        <a:srgbClr val="000000"/>
      </a:dk1>
      <a:lt1>
        <a:srgbClr val="FFFFFF"/>
      </a:lt1>
      <a:dk2>
        <a:srgbClr val="44546A"/>
      </a:dk2>
      <a:lt2>
        <a:srgbClr val="E7E6E6"/>
      </a:lt2>
      <a:accent1>
        <a:srgbClr val="00E6BD"/>
      </a:accent1>
      <a:accent2>
        <a:srgbClr val="00E6BD"/>
      </a:accent2>
      <a:accent3>
        <a:srgbClr val="FF8AFF"/>
      </a:accent3>
      <a:accent4>
        <a:srgbClr val="FF8AFF"/>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C7AC29DE987FA4A93E6A263AADF49E0" ma:contentTypeVersion="7" ma:contentTypeDescription="Create a new document." ma:contentTypeScope="" ma:versionID="a562b6de0f7200c6986494b0d67356cc">
  <xsd:schema xmlns:xsd="http://www.w3.org/2001/XMLSchema" xmlns:xs="http://www.w3.org/2001/XMLSchema" xmlns:p="http://schemas.microsoft.com/office/2006/metadata/properties" xmlns:ns2="f1dc5fc2-22f3-4bac-b797-10482b60afd2" xmlns:ns3="92102122-dd27-46c6-842b-543f5557a5dd" targetNamespace="http://schemas.microsoft.com/office/2006/metadata/properties" ma:root="true" ma:fieldsID="3fc082a0e05db70b07f4f252b379b19a" ns2:_="" ns3:_="">
    <xsd:import namespace="f1dc5fc2-22f3-4bac-b797-10482b60afd2"/>
    <xsd:import namespace="92102122-dd27-46c6-842b-543f5557a5dd"/>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DateTaken"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dc5fc2-22f3-4bac-b797-10482b60afd2"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92102122-dd27-46c6-842b-543f5557a5dd"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PersistId xmlns="f1dc5fc2-22f3-4bac-b797-10482b60afd2" xsi:nil="true"/>
    <_dlc_DocId xmlns="f1dc5fc2-22f3-4bac-b797-10482b60afd2">ECHDL-159348292-76</_dlc_DocId>
    <_dlc_DocIdUrl xmlns="f1dc5fc2-22f3-4bac-b797-10482b60afd2">
      <Url>https://electoralcommissionorguk.sharepoint.com/teams/CT_VE/_layouts/15/DocIdRedir.aspx?ID=ECHDL-159348292-76</Url>
      <Description>ECHDL-159348292-76</Description>
    </_dlc_DocIdUrl>
  </documentManagement>
</p:properties>
</file>

<file path=customXml/itemProps1.xml><?xml version="1.0" encoding="utf-8"?>
<ds:datastoreItem xmlns:ds="http://schemas.openxmlformats.org/officeDocument/2006/customXml" ds:itemID="{82098C49-6489-4AB7-9206-0E83638194FD}">
  <ds:schemaRefs>
    <ds:schemaRef ds:uri="http://schemas.microsoft.com/sharepoint/events"/>
  </ds:schemaRefs>
</ds:datastoreItem>
</file>

<file path=customXml/itemProps2.xml><?xml version="1.0" encoding="utf-8"?>
<ds:datastoreItem xmlns:ds="http://schemas.openxmlformats.org/officeDocument/2006/customXml" ds:itemID="{05C4F63D-165B-4BD7-A9C0-D305B5F414F6}">
  <ds:schemaRefs>
    <ds:schemaRef ds:uri="http://schemas.microsoft.com/sharepoint/v3/contenttype/forms"/>
  </ds:schemaRefs>
</ds:datastoreItem>
</file>

<file path=customXml/itemProps3.xml><?xml version="1.0" encoding="utf-8"?>
<ds:datastoreItem xmlns:ds="http://schemas.openxmlformats.org/officeDocument/2006/customXml" ds:itemID="{B64DF0C6-4622-42BB-867B-219CB82AB746}">
  <ds:schemaRefs>
    <ds:schemaRef ds:uri="92102122-dd27-46c6-842b-543f5557a5dd"/>
    <ds:schemaRef ds:uri="f1dc5fc2-22f3-4bac-b797-10482b60afd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B49913AA-6154-415A-B91F-3C879A79ED9D}">
  <ds:schemaRefs>
    <ds:schemaRef ds:uri="1c1f4285-2815-43cb-9964-6388e3ed2cdf"/>
    <ds:schemaRef ds:uri="30b63e1e-73f1-4ef2-940b-208105d9380d"/>
    <ds:schemaRef ds:uri="6d2e1d86-c86b-43fd-9db4-93ab99a38982"/>
    <ds:schemaRef ds:uri="82942b53-8f24-4dfd-9267-698600683b7b"/>
    <ds:schemaRef ds:uri="f1dc5fc2-22f3-4bac-b797-10482b60afd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15</Slides>
  <Notes>15</Notes>
  <HiddenSlides>0</HiddenSlide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PowerPoint Presentation</vt:lpstr>
      <vt:lpstr>Learning objectives</vt:lpstr>
      <vt:lpstr>Starter</vt:lpstr>
      <vt:lpstr>2026 Senedd election</vt:lpstr>
      <vt:lpstr>What is campaigning?</vt:lpstr>
      <vt:lpstr>What is campaigning?</vt:lpstr>
      <vt:lpstr>Campaigning</vt:lpstr>
      <vt:lpstr>Campaigning</vt:lpstr>
      <vt:lpstr>Designing your own campaign: get young people to register to vote</vt:lpstr>
      <vt:lpstr>Why should young people register to vote? </vt:lpstr>
      <vt:lpstr>Register to vote</vt:lpstr>
      <vt:lpstr>Designing your campaign</vt:lpstr>
      <vt:lpstr>Possible campaign roles</vt:lpstr>
      <vt:lpstr>60 seconds to share your ideas</vt:lpstr>
      <vt:lpstr>The Electoral Commission challenges you to run your campaign to get young people to register to vote in the Senedd Election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Leo Williamson</dc:creator>
  <cp:revision>3</cp:revision>
  <dcterms:created xsi:type="dcterms:W3CDTF">2021-02-10T12:48:52Z</dcterms:created>
  <dcterms:modified xsi:type="dcterms:W3CDTF">2025-09-26T07:49:27Z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0x0101003C7AC29DE987FA4A93E6A263AADF49E0</vt:lpwstr>
  </property>
  <property fmtid="{D5CDD505-2E9C-101B-9397-08002B2CF9AE}" pid="3" name="Financial_x0020_year">
    <vt:lpwstr/>
  </property>
  <property fmtid="{D5CDD505-2E9C-101B-9397-08002B2CF9AE}" pid="4" name="Countries">
    <vt:lpwstr>6;#UK wide|6834a7d2-fb91-47b3-99a3-3181df52306f</vt:lpwstr>
  </property>
  <property fmtid="{D5CDD505-2E9C-101B-9397-08002B2CF9AE}" pid="5" name="Board Paper Subject">
    <vt:lpwstr/>
  </property>
  <property fmtid="{D5CDD505-2E9C-101B-9397-08002B2CF9AE}" pid="6" name="MediaServiceImageTags">
    <vt:lpwstr/>
  </property>
  <property fmtid="{D5CDD505-2E9C-101B-9397-08002B2CF9AE}" pid="7" name="Board_x0020_Paper_x0020_Subject">
    <vt:lpwstr/>
  </property>
  <property fmtid="{D5CDD505-2E9C-101B-9397-08002B2CF9AE}" pid="8" name="Financial year">
    <vt:lpwstr/>
  </property>
  <property fmtid="{D5CDD505-2E9C-101B-9397-08002B2CF9AE}" pid="9" name="f9169cbde8cd43d083a6796edf077c19">
    <vt:lpwstr/>
  </property>
  <property fmtid="{D5CDD505-2E9C-101B-9397-08002B2CF9AE}" pid="10" name="Calendar_x0020_Year">
    <vt:lpwstr>5;#2020|c28d532a-8b9f-4fd1-84bc-f5832c3e2076</vt:lpwstr>
  </property>
  <property fmtid="{D5CDD505-2E9C-101B-9397-08002B2CF9AE}" pid="11" name="n0ecf30723e04ad4a18670a4e17a3129">
    <vt:lpwstr/>
  </property>
  <property fmtid="{D5CDD505-2E9C-101B-9397-08002B2CF9AE}" pid="12" name="Audience1">
    <vt:lpwstr>2;#All staff|1a1e0e6e-8d96-4235-ac5f-9f1dcc3600b0</vt:lpwstr>
  </property>
  <property fmtid="{D5CDD505-2E9C-101B-9397-08002B2CF9AE}" pid="13" name="Electoral_x0020_Event">
    <vt:lpwstr/>
  </property>
  <property fmtid="{D5CDD505-2E9C-101B-9397-08002B2CF9AE}" pid="14" name="ECSubject">
    <vt:lpwstr>12;#Learning|e6beb499-5ab0-4760-8695-75ca908008ae</vt:lpwstr>
  </property>
  <property fmtid="{D5CDD505-2E9C-101B-9397-08002B2CF9AE}" pid="15" name="GPMS marking">
    <vt:lpwstr>3;#Official|77462fb2-11a1-4cd5-8628-4e6081b9477e</vt:lpwstr>
  </property>
  <property fmtid="{D5CDD505-2E9C-101B-9397-08002B2CF9AE}" pid="16" name="Calendar Year">
    <vt:lpwstr>5;#2020|c28d532a-8b9f-4fd1-84bc-f5832c3e2076</vt:lpwstr>
  </property>
  <property fmtid="{D5CDD505-2E9C-101B-9397-08002B2CF9AE}" pid="17" name="Electoral Event">
    <vt:lpwstr/>
  </property>
  <property fmtid="{D5CDD505-2E9C-101B-9397-08002B2CF9AE}" pid="18" name="GPMS_x0020_marking">
    <vt:lpwstr>3;#Official|77462fb2-11a1-4cd5-8628-4e6081b9477e</vt:lpwstr>
  </property>
  <property fmtid="{D5CDD505-2E9C-101B-9397-08002B2CF9AE}" pid="19" name="_dlc_DocIdItemGuid">
    <vt:lpwstr>668b6c73-bbd2-4bdc-b7ca-cb0676bbd00d</vt:lpwstr>
  </property>
</Properties>
</file>